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72"/>
  </p:notesMasterIdLst>
  <p:handoutMasterIdLst>
    <p:handoutMasterId r:id="rId73"/>
  </p:handoutMasterIdLst>
  <p:sldIdLst>
    <p:sldId id="288" r:id="rId2"/>
    <p:sldId id="446" r:id="rId3"/>
    <p:sldId id="445" r:id="rId4"/>
    <p:sldId id="290" r:id="rId5"/>
    <p:sldId id="405" r:id="rId6"/>
    <p:sldId id="354" r:id="rId7"/>
    <p:sldId id="291" r:id="rId8"/>
    <p:sldId id="387" r:id="rId9"/>
    <p:sldId id="292" r:id="rId10"/>
    <p:sldId id="293" r:id="rId11"/>
    <p:sldId id="361" r:id="rId12"/>
    <p:sldId id="365" r:id="rId13"/>
    <p:sldId id="362" r:id="rId14"/>
    <p:sldId id="366" r:id="rId15"/>
    <p:sldId id="385" r:id="rId16"/>
    <p:sldId id="388" r:id="rId17"/>
    <p:sldId id="300" r:id="rId18"/>
    <p:sldId id="301" r:id="rId19"/>
    <p:sldId id="303" r:id="rId20"/>
    <p:sldId id="389" r:id="rId21"/>
    <p:sldId id="355" r:id="rId22"/>
    <p:sldId id="306" r:id="rId23"/>
    <p:sldId id="308" r:id="rId24"/>
    <p:sldId id="390" r:id="rId25"/>
    <p:sldId id="309" r:id="rId26"/>
    <p:sldId id="444" r:id="rId27"/>
    <p:sldId id="312" r:id="rId28"/>
    <p:sldId id="391" r:id="rId29"/>
    <p:sldId id="314" r:id="rId30"/>
    <p:sldId id="318" r:id="rId31"/>
    <p:sldId id="319" r:id="rId32"/>
    <p:sldId id="379" r:id="rId33"/>
    <p:sldId id="321" r:id="rId34"/>
    <p:sldId id="392" r:id="rId35"/>
    <p:sldId id="356" r:id="rId36"/>
    <p:sldId id="322" r:id="rId37"/>
    <p:sldId id="414" r:id="rId38"/>
    <p:sldId id="415" r:id="rId39"/>
    <p:sldId id="408" r:id="rId40"/>
    <p:sldId id="416" r:id="rId41"/>
    <p:sldId id="410" r:id="rId42"/>
    <p:sldId id="417" r:id="rId43"/>
    <p:sldId id="418" r:id="rId44"/>
    <p:sldId id="413" r:id="rId45"/>
    <p:sldId id="424" r:id="rId46"/>
    <p:sldId id="395" r:id="rId47"/>
    <p:sldId id="425" r:id="rId48"/>
    <p:sldId id="426" r:id="rId49"/>
    <p:sldId id="396" r:id="rId50"/>
    <p:sldId id="427" r:id="rId51"/>
    <p:sldId id="428" r:id="rId52"/>
    <p:sldId id="429" r:id="rId53"/>
    <p:sldId id="419" r:id="rId54"/>
    <p:sldId id="420" r:id="rId55"/>
    <p:sldId id="430" r:id="rId56"/>
    <p:sldId id="421" r:id="rId57"/>
    <p:sldId id="431" r:id="rId58"/>
    <p:sldId id="432" r:id="rId59"/>
    <p:sldId id="422" r:id="rId60"/>
    <p:sldId id="433" r:id="rId61"/>
    <p:sldId id="434" r:id="rId62"/>
    <p:sldId id="435" r:id="rId63"/>
    <p:sldId id="436" r:id="rId64"/>
    <p:sldId id="437" r:id="rId65"/>
    <p:sldId id="438" r:id="rId66"/>
    <p:sldId id="423" r:id="rId67"/>
    <p:sldId id="440" r:id="rId68"/>
    <p:sldId id="441" r:id="rId69"/>
    <p:sldId id="442" r:id="rId70"/>
    <p:sldId id="443" r:id="rId7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C0099"/>
    <a:srgbClr val="000000"/>
    <a:srgbClr val="FF0000"/>
    <a:srgbClr val="FFFFFF"/>
    <a:srgbClr val="FFFF99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6226" autoAdjust="0"/>
  </p:normalViewPr>
  <p:slideViewPr>
    <p:cSldViewPr>
      <p:cViewPr varScale="1">
        <p:scale>
          <a:sx n="87" d="100"/>
          <a:sy n="87" d="100"/>
        </p:scale>
        <p:origin x="117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3B74CCB9-5D15-4FB0-B1E3-67AA1A1202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D27D5131-F746-48A7-A6C2-8C2B002073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1028">
            <a:extLst>
              <a:ext uri="{FF2B5EF4-FFF2-40B4-BE49-F238E27FC236}">
                <a16:creationId xmlns:a16="http://schemas.microsoft.com/office/drawing/2014/main" id="{744D0130-F32A-480D-B131-05583C9A4F0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3" name="Rectangle 1029">
            <a:extLst>
              <a:ext uri="{FF2B5EF4-FFF2-40B4-BE49-F238E27FC236}">
                <a16:creationId xmlns:a16="http://schemas.microsoft.com/office/drawing/2014/main" id="{5E00E49F-B5DB-4228-976D-E2EDDE8C394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fld id="{E0633B35-1BFD-4B59-B485-990122B8695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EC735D0-DAF2-46CC-A2E6-BE06420F77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544957-AF87-4956-A841-7CB12036BD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B2FDD14-67FC-4795-8256-49B8D10F6499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EF7C3B6-7A8F-4B2A-BB8E-F2CC79F446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5015D8E-F8D5-4625-98C2-8A555FBAC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5A76DC-9D75-4127-989C-894A55401F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D5EF0F-37D8-4883-AECF-FBE93CF0E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B6DB691-E887-4F55-8AE5-96D10FA9ADE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:a16="http://schemas.microsoft.com/office/drawing/2014/main" id="{C0A5BBCB-D554-4B76-9E6C-B6E29EFC1B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备注占位符 2">
            <a:extLst>
              <a:ext uri="{FF2B5EF4-FFF2-40B4-BE49-F238E27FC236}">
                <a16:creationId xmlns:a16="http://schemas.microsoft.com/office/drawing/2014/main" id="{887C3255-8F17-4DB6-818A-2C30ED79BB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:a16="http://schemas.microsoft.com/office/drawing/2014/main" id="{B264B47A-EAC4-455F-A3F7-1EA13806D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90D5DC-AA2D-41A2-8AB0-1DD89919F84E}" type="slidenum">
              <a:rPr lang="zh-CN" altLang="en-US"/>
              <a:pPr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510C2538-1884-49C2-9AA0-823374A13D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43023F9C-1129-448B-B82D-BF20F1307B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109426CE-ACA5-46AC-A1E5-6A3581856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71A6CD-4C53-4FDA-8A65-9EB217D8A5E7}" type="slidenum">
              <a:rPr lang="zh-CN" altLang="en-US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>
            <a:extLst>
              <a:ext uri="{FF2B5EF4-FFF2-40B4-BE49-F238E27FC236}">
                <a16:creationId xmlns:a16="http://schemas.microsoft.com/office/drawing/2014/main" id="{3842D84E-E80D-4AC7-A785-89C42B1F69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备注占位符 2">
            <a:extLst>
              <a:ext uri="{FF2B5EF4-FFF2-40B4-BE49-F238E27FC236}">
                <a16:creationId xmlns:a16="http://schemas.microsoft.com/office/drawing/2014/main" id="{8CF0DCEF-7AAD-4B68-AC9D-CAE08D3154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7828" name="灯片编号占位符 3">
            <a:extLst>
              <a:ext uri="{FF2B5EF4-FFF2-40B4-BE49-F238E27FC236}">
                <a16:creationId xmlns:a16="http://schemas.microsoft.com/office/drawing/2014/main" id="{D4EADA7E-FFC1-4605-962C-1743C22CA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D6DE255-3CED-4A9A-BB2C-7B85CAEA6F67}" type="slidenum">
              <a:rPr lang="zh-CN" altLang="en-US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985D1121-2B66-4D06-BD1F-11F17E224F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971B6A3D-14FA-403C-A44B-DD13DC9771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>
            <a:extLst>
              <a:ext uri="{FF2B5EF4-FFF2-40B4-BE49-F238E27FC236}">
                <a16:creationId xmlns:a16="http://schemas.microsoft.com/office/drawing/2014/main" id="{BB800837-EE22-4BC2-B5D9-789EB7B1B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3FD5066-8F4F-4510-AFDB-38D00FEAA762}" type="slidenum">
              <a:rPr lang="zh-CN" altLang="en-US"/>
              <a:pPr/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4450553-92ED-4644-9615-EF08C372D1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4FD68E-E3B7-447E-8ADB-8672DB5450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3593B04-5921-492B-930B-76164E318C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33DF1-5AB3-4528-B954-AF893DDDF1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726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F119BF-DD07-478F-8A7B-8430E8D594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8335F8-A179-486B-A260-6D087946FF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C1C7A4-AC27-4CAE-A50D-4561F30713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9FB370-AD2E-4269-A4D4-F79B0961B0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49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A1D15A-2065-46A8-AB04-4D43A986E4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79DA64-88B9-4B9F-BBE9-18FA87014C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431578-D934-42FA-8AC7-8B13EBCC24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A6E7B2-18F0-4B40-A677-7D792C5016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19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936E6A-896E-4D71-86F2-249B3ABEB0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44F09D-9993-4D5F-A3F9-0B3E584C51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89672C-43EC-4619-93CF-24C3D01354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E281ED-91F1-4B58-81CD-066FE40DBE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092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01AE38-FFB8-435D-A4BE-7BB48AE100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34B437-C678-49BC-83D2-3B2BC47AE2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5C5CB1-217D-43A1-9632-DAF0A81651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992BC-B07A-4CC8-AFE7-06BFD3EF59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20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54911-0859-4900-8819-5E4E2CB02C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FF0EA-F3F0-4713-8423-5635B713D8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75B3A-15D3-4292-840A-39A10E5B22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3129BC-3595-4579-BF81-164747CC40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22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B60D6E-3883-4FC0-892F-300A2F139E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CC5E64B-408E-42C2-90FD-1CEA33AB22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DAD4F8D-0211-4AE9-9ABB-2ED5BCF8B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6EEE6E-FD95-4C41-A040-481D23332F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35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EA0A0A3-E7A2-4B5A-A576-9B31BF3832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9BA4730-F32B-40BF-8372-F4600482FC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0CA432-9CB1-4EBD-8730-02F93D3C26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0F743-6303-4448-AD86-47BC6AAD7D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60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8ADB15F6-E581-4743-B9BF-A71E88E63CF8}"/>
              </a:ext>
            </a:extLst>
          </p:cNvPr>
          <p:cNvSpPr txBox="1"/>
          <p:nvPr userDrawn="1"/>
        </p:nvSpPr>
        <p:spPr>
          <a:xfrm>
            <a:off x="28575" y="25400"/>
            <a:ext cx="6480175" cy="3698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力学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》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电子教案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第五章 功能原理与机械能守恒定律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D024201-11C9-4E9B-88E0-F5F4B85EAF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F1FA9CB-E50C-43E0-B342-A6F1A7E0CD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681BBE-D43C-476A-A6C7-733C990251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5475" y="6524625"/>
            <a:ext cx="2133600" cy="26035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66545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A5342-F5ED-4BBC-AF3E-1456F152FF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F8E4B4-E1FA-4696-8230-9C8358C6C0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287CC6-16B2-4F27-8226-7FE52ACF98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6C8F0E-B82E-4364-8EC8-84A3F5FC11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2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4FB0A-8BC4-4C9E-807D-278043324F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32F38-4C2B-4086-A375-C2EE145D9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FEEB6F-EE57-4A23-88AD-26603B8D4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FF6FD1-E425-48B7-80CB-042A58E384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11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1F09B90-E65B-43D2-BC49-88C6D09D4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9AFB96-A3C3-446D-B9AB-B4259A535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77860" name="Rectangle 4">
            <a:extLst>
              <a:ext uri="{FF2B5EF4-FFF2-40B4-BE49-F238E27FC236}">
                <a16:creationId xmlns:a16="http://schemas.microsoft.com/office/drawing/2014/main" id="{F96D6B02-FBF7-4E40-A47D-4FFA0D1D4ED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7861" name="Rectangle 5">
            <a:extLst>
              <a:ext uri="{FF2B5EF4-FFF2-40B4-BE49-F238E27FC236}">
                <a16:creationId xmlns:a16="http://schemas.microsoft.com/office/drawing/2014/main" id="{58E2ADDF-6B91-4863-8525-8475D1C4B0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7862" name="Rectangle 6">
            <a:extLst>
              <a:ext uri="{FF2B5EF4-FFF2-40B4-BE49-F238E27FC236}">
                <a16:creationId xmlns:a16="http://schemas.microsoft.com/office/drawing/2014/main" id="{84A4DF1D-0FE3-4C81-AE31-600C70110B6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CF8C4C62-7F92-4A2F-8D34-D9502A4C864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8" r:id="rId7"/>
    <p:sldLayoutId id="2147484074" r:id="rId8"/>
    <p:sldLayoutId id="2147484075" r:id="rId9"/>
    <p:sldLayoutId id="2147484076" r:id="rId10"/>
    <p:sldLayoutId id="214748407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100.png"/><Relationship Id="rId3" Type="http://schemas.openxmlformats.org/officeDocument/2006/relationships/image" Target="../media/image84.wmf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84.wmf"/><Relationship Id="rId7" Type="http://schemas.openxmlformats.org/officeDocument/2006/relationships/image" Target="../media/image10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wmf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166.wmf"/><Relationship Id="rId21" Type="http://schemas.openxmlformats.org/officeDocument/2006/relationships/image" Target="../media/image182.png"/><Relationship Id="rId7" Type="http://schemas.openxmlformats.org/officeDocument/2006/relationships/image" Target="../media/image169.png"/><Relationship Id="rId12" Type="http://schemas.openxmlformats.org/officeDocument/2006/relationships/hyperlink" Target="&#21160;&#30011;&#38598;&#38182;/05&#31532;&#20116;&#31456;/&#19975;&#26377;&#24341;&#21147;&#21151;.swf" TargetMode="External"/><Relationship Id="rId17" Type="http://schemas.openxmlformats.org/officeDocument/2006/relationships/image" Target="../media/image178.png"/><Relationship Id="rId2" Type="http://schemas.openxmlformats.org/officeDocument/2006/relationships/image" Target="../media/image165.wmf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21160;&#30011;&#38598;&#38182;/05&#31532;&#20116;&#31456;/&#37325;&#21147;&#21151;.swf" TargetMode="External"/><Relationship Id="rId11" Type="http://schemas.openxmlformats.org/officeDocument/2006/relationships/image" Target="../media/image173.png"/><Relationship Id="rId5" Type="http://schemas.openxmlformats.org/officeDocument/2006/relationships/image" Target="../media/image168.pn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19" Type="http://schemas.openxmlformats.org/officeDocument/2006/relationships/image" Target="../media/image180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4.wmf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3.wmf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21160;&#30011;&#38598;&#38182;/05&#31532;&#20116;&#31456;/&#24377;&#31783;&#21147;&#21151;.swf" TargetMode="External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5.wmf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hyperlink" Target="&#21160;&#30011;&#38598;&#38182;/05&#31532;&#20116;&#31456;/&#25705;&#25830;&#21147;&#21151;.swf" TargetMode="External"/><Relationship Id="rId9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wmf"/><Relationship Id="rId7" Type="http://schemas.openxmlformats.org/officeDocument/2006/relationships/hyperlink" Target="&#21160;&#30011;&#38598;&#38182;/05&#31532;&#20116;&#31456;/&#21183;&#33021;&#26354;&#32447;.swf" TargetMode="External"/><Relationship Id="rId12" Type="http://schemas.openxmlformats.org/officeDocument/2006/relationships/image" Target="../media/image235.png"/><Relationship Id="rId2" Type="http://schemas.openxmlformats.org/officeDocument/2006/relationships/image" Target="../media/image22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4.png"/><Relationship Id="rId5" Type="http://schemas.openxmlformats.org/officeDocument/2006/relationships/image" Target="../media/image229.wmf"/><Relationship Id="rId10" Type="http://schemas.openxmlformats.org/officeDocument/2006/relationships/image" Target="../media/image233.png"/><Relationship Id="rId4" Type="http://schemas.openxmlformats.org/officeDocument/2006/relationships/image" Target="../media/image228.wmf"/><Relationship Id="rId9" Type="http://schemas.openxmlformats.org/officeDocument/2006/relationships/image" Target="../media/image2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3" Type="http://schemas.openxmlformats.org/officeDocument/2006/relationships/image" Target="../media/image252.wmf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image" Target="../media/image251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21160;&#30011;&#38598;&#38182;/05&#31532;&#20116;&#31456;/&#31283;&#23450;&#24615;.swf" TargetMode="External"/><Relationship Id="rId11" Type="http://schemas.openxmlformats.org/officeDocument/2006/relationships/image" Target="../media/image259.png"/><Relationship Id="rId5" Type="http://schemas.openxmlformats.org/officeDocument/2006/relationships/image" Target="../media/image254.png"/><Relationship Id="rId15" Type="http://schemas.openxmlformats.org/officeDocument/2006/relationships/image" Target="../media/image263.wmf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wmf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323.wmf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2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7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12" Type="http://schemas.openxmlformats.org/officeDocument/2006/relationships/image" Target="../media/image386.png"/><Relationship Id="rId2" Type="http://schemas.openxmlformats.org/officeDocument/2006/relationships/image" Target="../media/image37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5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3" Type="http://schemas.openxmlformats.org/officeDocument/2006/relationships/image" Target="../media/image420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5" Type="http://schemas.openxmlformats.org/officeDocument/2006/relationships/image" Target="../media/image431.png"/><Relationship Id="rId10" Type="http://schemas.openxmlformats.org/officeDocument/2006/relationships/image" Target="../media/image426.png"/><Relationship Id="rId4" Type="http://schemas.openxmlformats.org/officeDocument/2006/relationships/hyperlink" Target="&#21160;&#30011;&#38598;&#38182;/05&#31532;&#20116;&#31456;/&#19968;&#32500;&#30896;&#25758;.swf" TargetMode="External"/><Relationship Id="rId9" Type="http://schemas.openxmlformats.org/officeDocument/2006/relationships/image" Target="../media/image425.png"/><Relationship Id="rId14" Type="http://schemas.openxmlformats.org/officeDocument/2006/relationships/image" Target="../media/image4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3" Type="http://schemas.openxmlformats.org/officeDocument/2006/relationships/image" Target="../media/image433.png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10" Type="http://schemas.openxmlformats.org/officeDocument/2006/relationships/image" Target="../media/image440.png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2" Type="http://schemas.openxmlformats.org/officeDocument/2006/relationships/image" Target="../media/image44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0" Type="http://schemas.openxmlformats.org/officeDocument/2006/relationships/image" Target="../media/image454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3" Type="http://schemas.openxmlformats.org/officeDocument/2006/relationships/image" Target="../media/image456.png"/><Relationship Id="rId7" Type="http://schemas.openxmlformats.org/officeDocument/2006/relationships/image" Target="../media/image434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" Type="http://schemas.openxmlformats.org/officeDocument/2006/relationships/image" Target="../media/image446.wmf"/><Relationship Id="rId16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8.png"/><Relationship Id="rId11" Type="http://schemas.openxmlformats.org/officeDocument/2006/relationships/image" Target="../media/image462.png"/><Relationship Id="rId5" Type="http://schemas.openxmlformats.org/officeDocument/2006/relationships/image" Target="../media/image457.png"/><Relationship Id="rId15" Type="http://schemas.openxmlformats.org/officeDocument/2006/relationships/image" Target="../media/image466.png"/><Relationship Id="rId10" Type="http://schemas.openxmlformats.org/officeDocument/2006/relationships/image" Target="../media/image461.png"/><Relationship Id="rId19" Type="http://schemas.openxmlformats.org/officeDocument/2006/relationships/image" Target="../media/image470.png"/><Relationship Id="rId4" Type="http://schemas.openxmlformats.org/officeDocument/2006/relationships/image" Target="../media/image450.png"/><Relationship Id="rId9" Type="http://schemas.openxmlformats.org/officeDocument/2006/relationships/image" Target="../media/image460.png"/><Relationship Id="rId14" Type="http://schemas.openxmlformats.org/officeDocument/2006/relationships/image" Target="../media/image4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2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12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5.png"/><Relationship Id="rId11" Type="http://schemas.openxmlformats.org/officeDocument/2006/relationships/image" Target="../media/image480.png"/><Relationship Id="rId5" Type="http://schemas.openxmlformats.org/officeDocument/2006/relationships/image" Target="../media/image474.png"/><Relationship Id="rId15" Type="http://schemas.openxmlformats.org/officeDocument/2006/relationships/image" Target="../media/image484.png"/><Relationship Id="rId10" Type="http://schemas.openxmlformats.org/officeDocument/2006/relationships/image" Target="../media/image479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7" Type="http://schemas.openxmlformats.org/officeDocument/2006/relationships/image" Target="../media/image490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13" Type="http://schemas.openxmlformats.org/officeDocument/2006/relationships/image" Target="../media/image502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12" Type="http://schemas.openxmlformats.org/officeDocument/2006/relationships/image" Target="../media/image50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5" Type="http://schemas.openxmlformats.org/officeDocument/2006/relationships/image" Target="../media/image494.png"/><Relationship Id="rId10" Type="http://schemas.openxmlformats.org/officeDocument/2006/relationships/image" Target="../media/image499.png"/><Relationship Id="rId4" Type="http://schemas.openxmlformats.org/officeDocument/2006/relationships/image" Target="../media/image493.wmf"/><Relationship Id="rId9" Type="http://schemas.openxmlformats.org/officeDocument/2006/relationships/image" Target="../media/image49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13" Type="http://schemas.openxmlformats.org/officeDocument/2006/relationships/image" Target="../media/image514.png"/><Relationship Id="rId3" Type="http://schemas.openxmlformats.org/officeDocument/2006/relationships/image" Target="../media/image504.png"/><Relationship Id="rId7" Type="http://schemas.openxmlformats.org/officeDocument/2006/relationships/image" Target="../media/image508.png"/><Relationship Id="rId12" Type="http://schemas.openxmlformats.org/officeDocument/2006/relationships/image" Target="../media/image513.png"/><Relationship Id="rId2" Type="http://schemas.openxmlformats.org/officeDocument/2006/relationships/image" Target="../media/image50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7.png"/><Relationship Id="rId11" Type="http://schemas.openxmlformats.org/officeDocument/2006/relationships/image" Target="../media/image512.png"/><Relationship Id="rId5" Type="http://schemas.openxmlformats.org/officeDocument/2006/relationships/image" Target="../media/image506.png"/><Relationship Id="rId10" Type="http://schemas.openxmlformats.org/officeDocument/2006/relationships/image" Target="../media/image511.png"/><Relationship Id="rId4" Type="http://schemas.openxmlformats.org/officeDocument/2006/relationships/image" Target="../media/image505.png"/><Relationship Id="rId9" Type="http://schemas.openxmlformats.org/officeDocument/2006/relationships/image" Target="../media/image510.png"/><Relationship Id="rId14" Type="http://schemas.openxmlformats.org/officeDocument/2006/relationships/image" Target="../media/image5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&#21160;&#30011;&#38598;&#38182;/05&#31532;&#20116;&#31456;/&#20108;&#32500;&#30896;&#25758;.swf" TargetMode="External"/><Relationship Id="rId3" Type="http://schemas.openxmlformats.org/officeDocument/2006/relationships/image" Target="../media/image517.png"/><Relationship Id="rId7" Type="http://schemas.openxmlformats.org/officeDocument/2006/relationships/image" Target="../media/image521.wmf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Relationship Id="rId9" Type="http://schemas.openxmlformats.org/officeDocument/2006/relationships/image" Target="../media/image52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wmf"/><Relationship Id="rId1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hyperlink" Target="&#21160;&#30011;&#38598;&#38182;/05&#31532;&#20116;&#31456;/&#21151;.swf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1">
            <a:extLst>
              <a:ext uri="{FF2B5EF4-FFF2-40B4-BE49-F238E27FC236}">
                <a16:creationId xmlns:a16="http://schemas.microsoft.com/office/drawing/2014/main" id="{475E1F3F-FDCE-4CA4-B556-4D390743A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524625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31EE6C6-554F-41A1-81FC-15F0F6F4EA62}" type="slidenum">
              <a:rPr lang="en-US" altLang="zh-CN" smtClean="0"/>
              <a:pPr/>
              <a:t>1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30CB49-1AA7-4DA9-9403-99E5F8AD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34988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A1F517-DFF9-4F4F-A59F-C6D19B05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9863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0994F6-AF35-4F39-A8C1-969B2362A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6716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622555-73FF-4DEF-8EC4-24224C570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88265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3A9DCC6-1811-44A5-9088-6494BF37B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2731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5BF293-6E43-477F-9209-17CB26A8C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32210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960EB6-2CE2-44F2-B706-FD9449E1A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051050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DE0360-E74B-46F9-8616-8DFFE0543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4272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DA070B-1C53-4F88-AF10-BCD28ECFCA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8336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9AE640-805B-4D1F-8304-88B2F2CC24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5141913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884DD2E-7BC9-430B-B3EB-55AFE7961C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13150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B7ECD2-98D6-43A8-A251-3A894AA4D6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0036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CF2F1E9-1574-4E7C-B84A-14B0CC1ED9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394200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F8A0AF8-FDFB-47CC-848C-C65F99BF4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77520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832CD8F-B69A-49D7-95DE-21247E2057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5434013"/>
            <a:ext cx="806608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CE0B72-E210-4441-B20B-4B31756211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57769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4DD9140-F7AB-4BA1-BFBC-D11DA81DA5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61706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B8C9DBA-FE09-44FE-B669-E6BCB24AAF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6199188"/>
            <a:ext cx="361473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315327EF-D616-448D-A9CC-5BD5C48E50C7}"/>
              </a:ext>
            </a:extLst>
          </p:cNvPr>
          <p:cNvSpPr/>
          <p:nvPr/>
        </p:nvSpPr>
        <p:spPr>
          <a:xfrm>
            <a:off x="427038" y="2868613"/>
            <a:ext cx="5368925" cy="466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1">
            <a:extLst>
              <a:ext uri="{FF2B5EF4-FFF2-40B4-BE49-F238E27FC236}">
                <a16:creationId xmlns:a16="http://schemas.microsoft.com/office/drawing/2014/main" id="{7D073130-959C-438E-B45E-F8D46A00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F0691A-91B7-4B3E-AD01-2106C9BC3CA8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ED84F1-E3A4-4ED8-9FD6-B807834A1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9400"/>
            <a:ext cx="25669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0B514B-42BC-4678-90F2-C962B39D0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08050"/>
            <a:ext cx="851058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E56430-F28F-4BC7-B4C3-C725BF645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720975"/>
            <a:ext cx="1901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46B17A-B135-4624-9238-9B3F20D16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2566988"/>
            <a:ext cx="30670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0BEC7C-96EC-404B-A1E3-402187DF4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233863"/>
            <a:ext cx="2633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407CB-75CD-4018-ADC8-729593FE6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4806950"/>
            <a:ext cx="821055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C944ED-BB38-4D74-88ED-B028D007E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3552825"/>
            <a:ext cx="20605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52318F78-849E-4E1F-94EC-731AFF9A8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498850"/>
            <a:ext cx="1728787" cy="87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>
            <a:extLst>
              <a:ext uri="{FF2B5EF4-FFF2-40B4-BE49-F238E27FC236}">
                <a16:creationId xmlns:a16="http://schemas.microsoft.com/office/drawing/2014/main" id="{6A56C209-96B6-4FF9-BA59-478DA305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487738"/>
            <a:ext cx="7905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794F72BB-FBA5-4D46-9AE6-5D047996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425825"/>
            <a:ext cx="1296988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7C97EBD3-FD42-4BAF-A472-8147210E71C8}"/>
              </a:ext>
            </a:extLst>
          </p:cNvPr>
          <p:cNvSpPr/>
          <p:nvPr/>
        </p:nvSpPr>
        <p:spPr>
          <a:xfrm>
            <a:off x="6578196" y="3425379"/>
            <a:ext cx="492568" cy="1083741"/>
          </a:xfrm>
          <a:prstGeom prst="ellipse">
            <a:avLst/>
          </a:prstGeom>
          <a:noFill/>
          <a:ln>
            <a:solidFill>
              <a:srgbClr val="C00000"/>
            </a:solidFill>
          </a:ln>
          <a:scene3d>
            <a:camera prst="orthographicFront">
              <a:rot lat="0" lon="0" rev="203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ED2508FD-4411-4655-B8D0-52FCD890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663950"/>
            <a:ext cx="392113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7">
            <a:extLst>
              <a:ext uri="{FF2B5EF4-FFF2-40B4-BE49-F238E27FC236}">
                <a16:creationId xmlns:a16="http://schemas.microsoft.com/office/drawing/2014/main" id="{7B262305-444B-448A-8100-E4387E220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708400"/>
            <a:ext cx="7239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2">
            <a:extLst>
              <a:ext uri="{FF2B5EF4-FFF2-40B4-BE49-F238E27FC236}">
                <a16:creationId xmlns:a16="http://schemas.microsoft.com/office/drawing/2014/main" id="{9D107502-82B5-4958-82EB-17EEB287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F7689FF-1AEA-4256-8767-A32C9DB743E4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AB52A3-4989-4821-B13C-5A0EF8006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450850"/>
            <a:ext cx="8493125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6" descr="例5">
            <a:extLst>
              <a:ext uri="{FF2B5EF4-FFF2-40B4-BE49-F238E27FC236}">
                <a16:creationId xmlns:a16="http://schemas.microsoft.com/office/drawing/2014/main" id="{26F51198-87EE-4C87-B850-8F076606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" b="12057"/>
          <a:stretch>
            <a:fillRect/>
          </a:stretch>
        </p:blipFill>
        <p:spPr bwMode="auto">
          <a:xfrm>
            <a:off x="4572000" y="3394075"/>
            <a:ext cx="40322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7" descr="例5">
            <a:extLst>
              <a:ext uri="{FF2B5EF4-FFF2-40B4-BE49-F238E27FC236}">
                <a16:creationId xmlns:a16="http://schemas.microsoft.com/office/drawing/2014/main" id="{186DE872-2835-453E-9622-6DC6262C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88" b="7637"/>
          <a:stretch>
            <a:fillRect/>
          </a:stretch>
        </p:blipFill>
        <p:spPr bwMode="auto">
          <a:xfrm>
            <a:off x="468313" y="2513013"/>
            <a:ext cx="4319587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灯片编号占位符 4">
            <a:extLst>
              <a:ext uri="{FF2B5EF4-FFF2-40B4-BE49-F238E27FC236}">
                <a16:creationId xmlns:a16="http://schemas.microsoft.com/office/drawing/2014/main" id="{F8F38411-BAB9-4D47-82D1-FD251FBE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B71AA3A-B3C7-43A7-9A58-B87456CEFD79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36D01C-D5B3-40A0-BD65-CE5663D3F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574675"/>
            <a:ext cx="84613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3">
            <a:extLst>
              <a:ext uri="{FF2B5EF4-FFF2-40B4-BE49-F238E27FC236}">
                <a16:creationId xmlns:a16="http://schemas.microsoft.com/office/drawing/2014/main" id="{712D588B-A691-48C0-8BCF-5D633C9CF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561975"/>
            <a:ext cx="86407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zh-CN" altLang="en-US" sz="2600" b="1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363" name="灯片编号占位符 5">
            <a:extLst>
              <a:ext uri="{FF2B5EF4-FFF2-40B4-BE49-F238E27FC236}">
                <a16:creationId xmlns:a16="http://schemas.microsoft.com/office/drawing/2014/main" id="{DEE7CD60-0203-44A3-8AA2-A79BC995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B3ED94-275D-42AA-AF30-80D984362098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26CB49-D042-44E4-A941-CB7416EF1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4942"/>
          <a:stretch>
            <a:fillRect/>
          </a:stretch>
        </p:blipFill>
        <p:spPr bwMode="auto">
          <a:xfrm>
            <a:off x="254000" y="557213"/>
            <a:ext cx="8997950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7359CA-0574-4B2C-A6A7-0ACD3B10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250"/>
            <a:ext cx="11890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998CBB-974E-482F-89EF-DA3630045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81338"/>
            <a:ext cx="604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2B74C4-C39D-4CFB-B1D1-95215F792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151313"/>
            <a:ext cx="19446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254CFF-BE40-4AC9-A01D-66F4F517A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414963"/>
            <a:ext cx="14033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3DC946-75FE-43A7-910E-BB258A6AE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5519738"/>
            <a:ext cx="5602287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74BA99A6-4C3B-4828-892C-057CBD73E468}"/>
              </a:ext>
            </a:extLst>
          </p:cNvPr>
          <p:cNvSpPr/>
          <p:nvPr/>
        </p:nvSpPr>
        <p:spPr>
          <a:xfrm>
            <a:off x="7270750" y="2205038"/>
            <a:ext cx="11176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dirty="0"/>
              <a:t>C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初态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F6CB5F8-462C-4092-8156-E5F14896A554}"/>
              </a:ext>
            </a:extLst>
          </p:cNvPr>
          <p:cNvSpPr/>
          <p:nvPr/>
        </p:nvSpPr>
        <p:spPr>
          <a:xfrm>
            <a:off x="7264400" y="4113213"/>
            <a:ext cx="1117600" cy="900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dirty="0"/>
              <a:t>C</a:t>
            </a:r>
          </a:p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末态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A3E18A5-C25B-4623-BBBA-C8C623020FB3}"/>
              </a:ext>
            </a:extLst>
          </p:cNvPr>
          <p:cNvSpPr/>
          <p:nvPr/>
        </p:nvSpPr>
        <p:spPr>
          <a:xfrm>
            <a:off x="3203575" y="4149725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94E232-C43C-4EDC-BFF7-65994B31934E}"/>
              </a:ext>
            </a:extLst>
          </p:cNvPr>
          <p:cNvSpPr/>
          <p:nvPr/>
        </p:nvSpPr>
        <p:spPr>
          <a:xfrm>
            <a:off x="3990975" y="4165600"/>
            <a:ext cx="558800" cy="8778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6561FC-A225-4754-B97B-3F33A871F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928938"/>
            <a:ext cx="438943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灯片编号占位符 7">
            <a:extLst>
              <a:ext uri="{FF2B5EF4-FFF2-40B4-BE49-F238E27FC236}">
                <a16:creationId xmlns:a16="http://schemas.microsoft.com/office/drawing/2014/main" id="{A7BE83B0-2A00-41F1-83BE-40E4094A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915F08-D720-436C-9705-AAA59E63EA01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CC43E5D-7EA2-4F34-B5C6-1F94432D3AFA}"/>
              </a:ext>
            </a:extLst>
          </p:cNvPr>
          <p:cNvSpPr/>
          <p:nvPr/>
        </p:nvSpPr>
        <p:spPr>
          <a:xfrm>
            <a:off x="1187450" y="692150"/>
            <a:ext cx="966788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8424E20-B80F-43D5-B753-70FF56550843}"/>
              </a:ext>
            </a:extLst>
          </p:cNvPr>
          <p:cNvSpPr/>
          <p:nvPr/>
        </p:nvSpPr>
        <p:spPr>
          <a:xfrm>
            <a:off x="2484438" y="692150"/>
            <a:ext cx="966787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D6982635-7EB0-40E3-9619-3B5E3669A339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15888"/>
            <a:ext cx="8496300" cy="2233612"/>
            <a:chOff x="539552" y="115889"/>
            <a:chExt cx="8496374" cy="2232992"/>
          </a:xfrm>
        </p:grpSpPr>
        <p:pic>
          <p:nvPicPr>
            <p:cNvPr id="16402" name="Picture 7" descr="例5">
              <a:extLst>
                <a:ext uri="{FF2B5EF4-FFF2-40B4-BE49-F238E27FC236}">
                  <a16:creationId xmlns:a16="http://schemas.microsoft.com/office/drawing/2014/main" id="{6DF364BE-0520-42EF-8BBD-9C732D76A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27" b="7031"/>
            <a:stretch>
              <a:fillRect/>
            </a:stretch>
          </p:blipFill>
          <p:spPr bwMode="auto">
            <a:xfrm>
              <a:off x="6456363" y="115889"/>
              <a:ext cx="2579563" cy="223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3" name="图片 4">
              <a:extLst>
                <a:ext uri="{FF2B5EF4-FFF2-40B4-BE49-F238E27FC236}">
                  <a16:creationId xmlns:a16="http://schemas.microsoft.com/office/drawing/2014/main" id="{43DFD0FE-676F-4805-AA70-3B5C8996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64704"/>
              <a:ext cx="5602710" cy="573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EE81FC4-E33C-4D97-A669-85EBC45E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60500"/>
            <a:ext cx="471805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F1F093-F808-4074-B270-544B0C6AE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2205038"/>
            <a:ext cx="2919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8FCCC0-B0D7-4B3A-819D-FA0866A43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924175"/>
            <a:ext cx="4054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Picture 6" descr="例5">
            <a:extLst>
              <a:ext uri="{FF2B5EF4-FFF2-40B4-BE49-F238E27FC236}">
                <a16:creationId xmlns:a16="http://schemas.microsoft.com/office/drawing/2014/main" id="{1C195FC1-6425-438A-8975-FDBB604E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603625"/>
            <a:ext cx="2447925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图片 12">
            <a:extLst>
              <a:ext uri="{FF2B5EF4-FFF2-40B4-BE49-F238E27FC236}">
                <a16:creationId xmlns:a16="http://schemas.microsoft.com/office/drawing/2014/main" id="{82CCFB27-B5C3-4D89-8E6C-B4E6E1D9E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365625"/>
            <a:ext cx="173196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图片 13">
            <a:extLst>
              <a:ext uri="{FF2B5EF4-FFF2-40B4-BE49-F238E27FC236}">
                <a16:creationId xmlns:a16="http://schemas.microsoft.com/office/drawing/2014/main" id="{E928EF34-0E2A-4897-9D3D-F43F2C40B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3743325"/>
            <a:ext cx="2305050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B8DB985-3D74-41EE-BEA4-7A8C7DBE1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565775"/>
            <a:ext cx="10668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22E8595-F8D3-45ED-8999-64108109CA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5435600"/>
            <a:ext cx="51943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CE14373-3F59-433F-A4BE-DDD3A842E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4" t="-1198" r="19698" b="-562"/>
          <a:stretch>
            <a:fillRect/>
          </a:stretch>
        </p:blipFill>
        <p:spPr bwMode="auto">
          <a:xfrm>
            <a:off x="2195513" y="2924175"/>
            <a:ext cx="164782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CDF1C87-9757-4469-B2AE-9D5EA24AD1ED}"/>
              </a:ext>
            </a:extLst>
          </p:cNvPr>
          <p:cNvCxnSpPr/>
          <p:nvPr/>
        </p:nvCxnSpPr>
        <p:spPr>
          <a:xfrm>
            <a:off x="7885113" y="476250"/>
            <a:ext cx="0" cy="16573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1BD7DA3-7E79-41C1-ACFA-73D556C08F80}"/>
              </a:ext>
            </a:extLst>
          </p:cNvPr>
          <p:cNvCxnSpPr/>
          <p:nvPr/>
        </p:nvCxnSpPr>
        <p:spPr>
          <a:xfrm>
            <a:off x="7977188" y="1408113"/>
            <a:ext cx="0" cy="6905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2">
            <a:extLst>
              <a:ext uri="{FF2B5EF4-FFF2-40B4-BE49-F238E27FC236}">
                <a16:creationId xmlns:a16="http://schemas.microsoft.com/office/drawing/2014/main" id="{A314011D-C188-4F9D-B6E7-BCEDA5D7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AA0F902-4C2E-4088-B344-87C5214462F5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C4222D-DB15-4D8F-A635-97A4693B4BAB}"/>
              </a:ext>
            </a:extLst>
          </p:cNvPr>
          <p:cNvGrpSpPr>
            <a:grpSpLocks/>
          </p:cNvGrpSpPr>
          <p:nvPr/>
        </p:nvGrpSpPr>
        <p:grpSpPr bwMode="auto">
          <a:xfrm>
            <a:off x="481013" y="44450"/>
            <a:ext cx="8628062" cy="2232025"/>
            <a:chOff x="481458" y="49213"/>
            <a:chExt cx="8627048" cy="2232422"/>
          </a:xfrm>
        </p:grpSpPr>
        <p:grpSp>
          <p:nvGrpSpPr>
            <p:cNvPr id="17425" name="组合 3">
              <a:extLst>
                <a:ext uri="{FF2B5EF4-FFF2-40B4-BE49-F238E27FC236}">
                  <a16:creationId xmlns:a16="http://schemas.microsoft.com/office/drawing/2014/main" id="{0B27384C-7899-4FD2-BD83-2B02169A7D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458" y="623888"/>
              <a:ext cx="5602710" cy="720725"/>
              <a:chOff x="481458" y="623888"/>
              <a:chExt cx="5602710" cy="720725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052E3AA-8B9C-463E-9D80-CCEC92CC8022}"/>
                  </a:ext>
                </a:extLst>
              </p:cNvPr>
              <p:cNvSpPr/>
              <p:nvPr/>
            </p:nvSpPr>
            <p:spPr>
              <a:xfrm>
                <a:off x="1164003" y="623990"/>
                <a:ext cx="966673" cy="72085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18064E6-F711-4741-8F7C-97297308C7F3}"/>
                  </a:ext>
                </a:extLst>
              </p:cNvPr>
              <p:cNvSpPr/>
              <p:nvPr/>
            </p:nvSpPr>
            <p:spPr>
              <a:xfrm>
                <a:off x="2417980" y="623990"/>
                <a:ext cx="965086" cy="72085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/>
              </a:p>
            </p:txBody>
          </p:sp>
          <p:pic>
            <p:nvPicPr>
              <p:cNvPr id="17429" name="图片 1">
                <a:extLst>
                  <a:ext uri="{FF2B5EF4-FFF2-40B4-BE49-F238E27FC236}">
                    <a16:creationId xmlns:a16="http://schemas.microsoft.com/office/drawing/2014/main" id="{6E6D07EE-06BB-4390-9C49-904FEBC38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458" y="685083"/>
                <a:ext cx="5602710" cy="573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426" name="Picture 7" descr="例5">
              <a:extLst>
                <a:ext uri="{FF2B5EF4-FFF2-40B4-BE49-F238E27FC236}">
                  <a16:creationId xmlns:a16="http://schemas.microsoft.com/office/drawing/2014/main" id="{5C594A81-D17C-4FDD-8B57-3BA36AC43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2" b="6995"/>
            <a:stretch>
              <a:fillRect/>
            </a:stretch>
          </p:blipFill>
          <p:spPr bwMode="auto">
            <a:xfrm>
              <a:off x="6577013" y="49213"/>
              <a:ext cx="2531493" cy="2232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2DB99F26-6529-4754-99DF-4AFA4FA1F4D3}"/>
              </a:ext>
            </a:extLst>
          </p:cNvPr>
          <p:cNvSpPr/>
          <p:nvPr/>
        </p:nvSpPr>
        <p:spPr>
          <a:xfrm>
            <a:off x="4932363" y="620713"/>
            <a:ext cx="111760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4706C24-4474-431E-A5FD-6F397658FF88}"/>
              </a:ext>
            </a:extLst>
          </p:cNvPr>
          <p:cNvSpPr/>
          <p:nvPr/>
        </p:nvSpPr>
        <p:spPr>
          <a:xfrm>
            <a:off x="3635375" y="623888"/>
            <a:ext cx="111760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7BB132-6BF3-412B-948D-268DDC60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505075"/>
            <a:ext cx="1401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875DD5-C65D-47FE-A798-FE242EC7F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2349500"/>
            <a:ext cx="61515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1BAEF8E-BBF1-4B6B-B598-2880D8E2F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4508500"/>
            <a:ext cx="1401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CFC7B24-6E91-456A-8622-548036134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246563"/>
            <a:ext cx="70485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9130AC1-E760-4F12-9A5B-CD6A5D15B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5181600"/>
            <a:ext cx="626745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56775EE-78AF-4129-91E5-D4894E86A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470025"/>
            <a:ext cx="323691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741BD4-A79A-49A0-8A0E-141292EBA5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547813"/>
            <a:ext cx="3054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3CA617-203D-4585-9144-B483E93BB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3471863"/>
            <a:ext cx="3054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BA8095-18A8-4720-99A2-BD5D2D1CE4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3354388"/>
            <a:ext cx="3309938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FE4A9A3-5571-42D9-A38D-7D77097F3BD9}"/>
              </a:ext>
            </a:extLst>
          </p:cNvPr>
          <p:cNvCxnSpPr/>
          <p:nvPr/>
        </p:nvCxnSpPr>
        <p:spPr>
          <a:xfrm>
            <a:off x="7988300" y="1354138"/>
            <a:ext cx="0" cy="225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3635B8F-012E-44EB-99FE-4EF639E950DC}"/>
              </a:ext>
            </a:extLst>
          </p:cNvPr>
          <p:cNvCxnSpPr/>
          <p:nvPr/>
        </p:nvCxnSpPr>
        <p:spPr>
          <a:xfrm>
            <a:off x="8140700" y="1574800"/>
            <a:ext cx="0" cy="4984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798D5D0-C019-4306-A6C2-4D3318FCA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97075"/>
            <a:ext cx="6810375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74E860F-6688-42F7-80AC-170301148727}"/>
              </a:ext>
            </a:extLst>
          </p:cNvPr>
          <p:cNvSpPr/>
          <p:nvPr/>
        </p:nvSpPr>
        <p:spPr>
          <a:xfrm>
            <a:off x="4921250" y="4597400"/>
            <a:ext cx="2882900" cy="719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436" name="灯片编号占位符 1">
            <a:extLst>
              <a:ext uri="{FF2B5EF4-FFF2-40B4-BE49-F238E27FC236}">
                <a16:creationId xmlns:a16="http://schemas.microsoft.com/office/drawing/2014/main" id="{E3B0EF8E-41DA-479F-8074-C280F996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B7C932-1161-4BD0-B96A-3810087E7F0A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E394F1-2FB6-46AF-9E04-82B235E04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84200"/>
            <a:ext cx="4189412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4">
            <a:extLst>
              <a:ext uri="{FF2B5EF4-FFF2-40B4-BE49-F238E27FC236}">
                <a16:creationId xmlns:a16="http://schemas.microsoft.com/office/drawing/2014/main" id="{E1B3F39E-CC12-4577-868C-111B1C42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E45B77-23B3-4305-B858-64AF9F6C44A9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C2D216-C618-4AF0-879A-FCAACA87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476250"/>
            <a:ext cx="29384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39A3E65-F018-45EC-8218-428A59A4E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268413"/>
            <a:ext cx="4683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39C534-F92C-4A0C-A5D9-9957BB10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1562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1F64E0-C6F5-48CD-BD87-77C6F64C2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133600"/>
            <a:ext cx="5262563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1AC8CA-960E-473B-9677-8F2C7F5C8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78050"/>
            <a:ext cx="1566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5EADFC-817F-40FF-95CA-3D84787B6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3068638"/>
            <a:ext cx="5445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469E2F-8E9F-4394-8AAE-8FF25E536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114675"/>
            <a:ext cx="1562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9C9407-5CB4-46C0-B447-C7A3C8D5C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4054475"/>
            <a:ext cx="3749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934314-9AEF-4F64-AC0E-833880BC6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3992563"/>
            <a:ext cx="23891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F6B82E-556A-4CD2-B05D-AE2851EDC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5484813"/>
            <a:ext cx="51895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1E610B-7033-43ED-BDF0-0392BB425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4811713"/>
            <a:ext cx="7419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002A8F-2487-46EE-8590-70D94EF95D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697163"/>
            <a:ext cx="23129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321A150-27AE-474C-83B4-9F5833ECA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803650"/>
            <a:ext cx="22161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924AF8-BEF5-4653-A054-21E0D4CD60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13" y="323850"/>
            <a:ext cx="207803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FBA391A9-2C33-40E4-BAE9-13E22BE1987C}"/>
              </a:ext>
            </a:extLst>
          </p:cNvPr>
          <p:cNvSpPr/>
          <p:nvPr/>
        </p:nvSpPr>
        <p:spPr>
          <a:xfrm>
            <a:off x="7500938" y="790575"/>
            <a:ext cx="163512" cy="14446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E1FF35A-1F54-46E5-BDEC-5D55FA81BD45}"/>
              </a:ext>
            </a:extLst>
          </p:cNvPr>
          <p:cNvSpPr/>
          <p:nvPr/>
        </p:nvSpPr>
        <p:spPr>
          <a:xfrm>
            <a:off x="8350250" y="690563"/>
            <a:ext cx="163513" cy="144462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F23D29C-95C7-4979-9171-1F753E83898F}"/>
              </a:ext>
            </a:extLst>
          </p:cNvPr>
          <p:cNvSpPr/>
          <p:nvPr/>
        </p:nvSpPr>
        <p:spPr>
          <a:xfrm>
            <a:off x="7961313" y="1301750"/>
            <a:ext cx="163512" cy="142875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AE797CB-93AE-4A42-B9E6-64862A73C532}"/>
              </a:ext>
            </a:extLst>
          </p:cNvPr>
          <p:cNvCxnSpPr/>
          <p:nvPr/>
        </p:nvCxnSpPr>
        <p:spPr>
          <a:xfrm flipV="1">
            <a:off x="6162675" y="3295650"/>
            <a:ext cx="765175" cy="890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7FE91A6-C190-40E7-82B5-A6DAB0E7C4DE}"/>
              </a:ext>
            </a:extLst>
          </p:cNvPr>
          <p:cNvCxnSpPr/>
          <p:nvPr/>
        </p:nvCxnSpPr>
        <p:spPr>
          <a:xfrm flipV="1">
            <a:off x="3216275" y="4338638"/>
            <a:ext cx="3481388" cy="65405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8D55DEC-70A5-4A2A-8590-4639B71FDCE9}"/>
              </a:ext>
            </a:extLst>
          </p:cNvPr>
          <p:cNvCxnSpPr/>
          <p:nvPr/>
        </p:nvCxnSpPr>
        <p:spPr>
          <a:xfrm flipV="1">
            <a:off x="5724525" y="4438650"/>
            <a:ext cx="1254125" cy="55403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31553D6-1054-4352-9B07-80250A697B27}"/>
              </a:ext>
            </a:extLst>
          </p:cNvPr>
          <p:cNvCxnSpPr>
            <a:endCxn id="23" idx="2"/>
          </p:cNvCxnSpPr>
          <p:nvPr/>
        </p:nvCxnSpPr>
        <p:spPr>
          <a:xfrm flipH="1" flipV="1">
            <a:off x="7724775" y="4546600"/>
            <a:ext cx="400050" cy="32226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2">
            <a:extLst>
              <a:ext uri="{FF2B5EF4-FFF2-40B4-BE49-F238E27FC236}">
                <a16:creationId xmlns:a16="http://schemas.microsoft.com/office/drawing/2014/main" id="{F8C11C8C-AAAF-4B16-ADD7-FBB67484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B331B2-1FB7-47CA-BF8B-9D00B4419D16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61ECAC-A5F7-4DFD-A8C8-6EB49B18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495300"/>
            <a:ext cx="8035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2561EC-4A00-4805-8BB3-477313CF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42988"/>
            <a:ext cx="7797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7A771E-227F-4500-97D2-A13049302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068638"/>
            <a:ext cx="870108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1F4CEA-D2DE-4ECF-B800-947B8F9BB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5033963"/>
            <a:ext cx="9028112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C23A18-E69B-45C6-A11E-D61A02791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17319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168DD3-0414-434A-9984-A967A1E70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2314575"/>
            <a:ext cx="3035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6609F5-9F83-4047-A8C1-1BD946E76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5470"/>
          <a:stretch>
            <a:fillRect/>
          </a:stretch>
        </p:blipFill>
        <p:spPr bwMode="auto">
          <a:xfrm>
            <a:off x="107950" y="549275"/>
            <a:ext cx="91440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灯片编号占位符 2">
            <a:extLst>
              <a:ext uri="{FF2B5EF4-FFF2-40B4-BE49-F238E27FC236}">
                <a16:creationId xmlns:a16="http://schemas.microsoft.com/office/drawing/2014/main" id="{E664CBF8-46DD-4CD4-8790-2C5B052F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66E4780-89A2-4F54-A58E-BB1388C9FEB0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F53E15-5C44-4EEB-9957-EDC954931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2387600"/>
            <a:ext cx="3035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4E264D-8E3E-437E-84D3-262FA2C38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313113"/>
            <a:ext cx="6224587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29614D-1577-4602-A445-2E8D1CF5E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4606925"/>
            <a:ext cx="8869362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0C6D6D-61EF-4F73-B520-5883FC3D40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280025"/>
            <a:ext cx="8870950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9937ACD-8DB0-4F60-8F89-01030200862B}"/>
              </a:ext>
            </a:extLst>
          </p:cNvPr>
          <p:cNvSpPr/>
          <p:nvPr/>
        </p:nvSpPr>
        <p:spPr>
          <a:xfrm>
            <a:off x="6588125" y="1171575"/>
            <a:ext cx="2555875" cy="2617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942504-6C85-466B-9F40-6A5B177E3037}"/>
              </a:ext>
            </a:extLst>
          </p:cNvPr>
          <p:cNvSpPr/>
          <p:nvPr/>
        </p:nvSpPr>
        <p:spPr>
          <a:xfrm>
            <a:off x="2484438" y="2408238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1515" name="Picture 11">
            <a:extLst>
              <a:ext uri="{FF2B5EF4-FFF2-40B4-BE49-F238E27FC236}">
                <a16:creationId xmlns:a16="http://schemas.microsoft.com/office/drawing/2014/main" id="{0CC2B025-B8DD-42F5-9297-6A129856E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268413"/>
            <a:ext cx="429101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8C6730C7-2A9F-402A-B7FF-842BE6A2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878013"/>
            <a:ext cx="3214688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A7CB879C-0934-489B-AC26-6D3184B92DEB}"/>
              </a:ext>
            </a:extLst>
          </p:cNvPr>
          <p:cNvSpPr/>
          <p:nvPr/>
        </p:nvSpPr>
        <p:spPr>
          <a:xfrm>
            <a:off x="4127500" y="2387600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3A49E01-BA6B-4D48-B4AC-2786D71EE9CA}"/>
              </a:ext>
            </a:extLst>
          </p:cNvPr>
          <p:cNvSpPr/>
          <p:nvPr/>
        </p:nvSpPr>
        <p:spPr>
          <a:xfrm>
            <a:off x="4940300" y="2408238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CA721C7-7903-4F87-BC2E-AABDDCC4FE41}"/>
              </a:ext>
            </a:extLst>
          </p:cNvPr>
          <p:cNvSpPr/>
          <p:nvPr/>
        </p:nvSpPr>
        <p:spPr>
          <a:xfrm>
            <a:off x="7415213" y="1196975"/>
            <a:ext cx="1117600" cy="5746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初态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19B212-3B66-40D2-8178-26232C3FD27F}"/>
              </a:ext>
            </a:extLst>
          </p:cNvPr>
          <p:cNvSpPr/>
          <p:nvPr/>
        </p:nvSpPr>
        <p:spPr>
          <a:xfrm>
            <a:off x="7415213" y="2813050"/>
            <a:ext cx="1117600" cy="7604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末态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8D73A3C-C99A-4C6F-B4DF-E5D762B67595}"/>
              </a:ext>
            </a:extLst>
          </p:cNvPr>
          <p:cNvCxnSpPr/>
          <p:nvPr/>
        </p:nvCxnSpPr>
        <p:spPr>
          <a:xfrm flipH="1">
            <a:off x="1547813" y="2846388"/>
            <a:ext cx="1871662" cy="582612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id="{8362A48C-3EA7-4210-8E82-4BE31BFF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88</a:t>
            </a:r>
          </a:p>
        </p:txBody>
      </p:sp>
      <p:pic>
        <p:nvPicPr>
          <p:cNvPr id="3" name="图片 2" descr="图片1.png">
            <a:extLst>
              <a:ext uri="{FF2B5EF4-FFF2-40B4-BE49-F238E27FC236}">
                <a16:creationId xmlns:a16="http://schemas.microsoft.com/office/drawing/2014/main" id="{36301BDB-B760-4BB0-BA9D-BB7F4A9DF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88938"/>
            <a:ext cx="8845550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查看更多精彩图片">
            <a:extLst>
              <a:ext uri="{FF2B5EF4-FFF2-40B4-BE49-F238E27FC236}">
                <a16:creationId xmlns:a16="http://schemas.microsoft.com/office/drawing/2014/main" id="{728231A6-7505-4802-AF24-B9AF93D292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E4C26B-9BA1-4863-B4F2-08E0F3328253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33DF67A-E20A-4A08-8A4F-78106CA88776}" type="slidenum">
              <a:rPr lang="en-US" altLang="zh-CN" sz="1400"/>
              <a:pPr algn="r" eaLnBrk="1" hangingPunct="1"/>
              <a:t>2</a:t>
            </a:fld>
            <a:endParaRPr lang="en-US" altLang="zh-CN" sz="14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62EE36-5E4F-48B0-B0E0-848EFC7B50E4}"/>
              </a:ext>
            </a:extLst>
          </p:cNvPr>
          <p:cNvSpPr/>
          <p:nvPr/>
        </p:nvSpPr>
        <p:spPr>
          <a:xfrm>
            <a:off x="5795963" y="2924175"/>
            <a:ext cx="2952750" cy="6619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FEB0D18-A05B-44B8-AC53-FE4F4ECC6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427038"/>
            <a:ext cx="77914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584CA9C9-654D-49D4-85E6-1EAEAFD1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298BD4-701D-419E-A093-126D26C9AB69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DA21505-A342-43A2-936C-488B95129786}"/>
              </a:ext>
            </a:extLst>
          </p:cNvPr>
          <p:cNvSpPr/>
          <p:nvPr/>
        </p:nvSpPr>
        <p:spPr>
          <a:xfrm>
            <a:off x="3924300" y="2205038"/>
            <a:ext cx="481012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883FFCFB-8754-4534-92AC-9CBA14A6F85B}"/>
              </a:ext>
            </a:extLst>
          </p:cNvPr>
          <p:cNvSpPr/>
          <p:nvPr/>
        </p:nvSpPr>
        <p:spPr>
          <a:xfrm>
            <a:off x="4737100" y="2349500"/>
            <a:ext cx="321945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555" name="灯片编号占位符 1">
            <a:extLst>
              <a:ext uri="{FF2B5EF4-FFF2-40B4-BE49-F238E27FC236}">
                <a16:creationId xmlns:a16="http://schemas.microsoft.com/office/drawing/2014/main" id="{8808A0A0-88D5-4BBE-A928-62CB64ED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37D6BC-70AA-4346-BCD0-19B6AAEAAB5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C7B87-3998-4045-96DC-9868AD7D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549275"/>
            <a:ext cx="50974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ED2D84-3715-4E9E-9F55-E94B5CE4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62063"/>
            <a:ext cx="5761038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361A9E-6A26-44A4-A6A5-1DF85624D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865313"/>
            <a:ext cx="653415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96" name="Picture 16" descr="图5">
            <a:extLst>
              <a:ext uri="{FF2B5EF4-FFF2-40B4-BE49-F238E27FC236}">
                <a16:creationId xmlns:a16="http://schemas.microsoft.com/office/drawing/2014/main" id="{1AFDDEA3-8341-46CD-A1F9-83836B00C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" b="14032"/>
          <a:stretch>
            <a:fillRect/>
          </a:stretch>
        </p:blipFill>
        <p:spPr bwMode="auto">
          <a:xfrm>
            <a:off x="6767513" y="1598613"/>
            <a:ext cx="24844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灯片编号占位符 11">
            <a:extLst>
              <a:ext uri="{FF2B5EF4-FFF2-40B4-BE49-F238E27FC236}">
                <a16:creationId xmlns:a16="http://schemas.microsoft.com/office/drawing/2014/main" id="{7E799DF7-CA53-4DD9-873E-2943F910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B4E7A1-9C99-46B9-B28F-BF0A74BE80AC}" type="slidenum">
              <a:rPr lang="en-US" altLang="zh-CN" smtClean="0"/>
              <a:pPr/>
              <a:t>22</a:t>
            </a:fld>
            <a:endParaRPr lang="en-US" altLang="zh-CN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AFC182B-107D-4387-9343-C5E17365A27C}"/>
              </a:ext>
            </a:extLst>
          </p:cNvPr>
          <p:cNvCxnSpPr/>
          <p:nvPr/>
        </p:nvCxnSpPr>
        <p:spPr>
          <a:xfrm>
            <a:off x="7885113" y="2138363"/>
            <a:ext cx="492125" cy="396875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8ABC151-98F0-4B0F-AFD8-3A77C763E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33375"/>
            <a:ext cx="34512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39DA4B-E8B6-4370-B7F2-17FFE7071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33463"/>
            <a:ext cx="788828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78AD006-85CA-4DAA-9137-F58258560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2424113"/>
            <a:ext cx="12192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61BD1C-0A33-4FC8-949B-303D1FEE6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40000"/>
            <a:ext cx="13779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E74065-D34B-4A3E-9DD2-BBC7CA498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2563813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290CB1-EC0C-42D8-AEC6-428FC5B0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889375"/>
            <a:ext cx="18526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A19B454-F56C-4604-BBB4-818C4EF27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3176588"/>
            <a:ext cx="17319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2103FD-C241-47E3-8A78-D117DA927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232150"/>
            <a:ext cx="39878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368232C-F937-4AB3-9A38-89A2F2B7CB7F}"/>
              </a:ext>
            </a:extLst>
          </p:cNvPr>
          <p:cNvCxnSpPr/>
          <p:nvPr/>
        </p:nvCxnSpPr>
        <p:spPr>
          <a:xfrm flipV="1">
            <a:off x="7380288" y="2138363"/>
            <a:ext cx="504825" cy="99218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8B00A33-B45E-47F5-9F1D-2A2BA28526F9}"/>
              </a:ext>
            </a:extLst>
          </p:cNvPr>
          <p:cNvCxnSpPr/>
          <p:nvPr/>
        </p:nvCxnSpPr>
        <p:spPr>
          <a:xfrm flipV="1">
            <a:off x="7358063" y="2498725"/>
            <a:ext cx="996950" cy="677863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93" name="Picture 17">
            <a:extLst>
              <a:ext uri="{FF2B5EF4-FFF2-40B4-BE49-F238E27FC236}">
                <a16:creationId xmlns:a16="http://schemas.microsoft.com/office/drawing/2014/main" id="{0C68377D-5652-40EB-8E98-0540A007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1719263"/>
            <a:ext cx="62865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4" name="Picture 18">
            <a:extLst>
              <a:ext uri="{FF2B5EF4-FFF2-40B4-BE49-F238E27FC236}">
                <a16:creationId xmlns:a16="http://schemas.microsoft.com/office/drawing/2014/main" id="{FE8C3427-3255-40B1-8876-76C5F972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8" y="1697038"/>
            <a:ext cx="107315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5" name="Picture 19">
            <a:extLst>
              <a:ext uri="{FF2B5EF4-FFF2-40B4-BE49-F238E27FC236}">
                <a16:creationId xmlns:a16="http://schemas.microsoft.com/office/drawing/2014/main" id="{74C6BCCB-D043-423F-B926-B302C091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8" y="1617663"/>
            <a:ext cx="14954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1E2DD2E-5BE6-4765-AF83-E6B25130D9A1}"/>
              </a:ext>
            </a:extLst>
          </p:cNvPr>
          <p:cNvCxnSpPr/>
          <p:nvPr/>
        </p:nvCxnSpPr>
        <p:spPr>
          <a:xfrm flipH="1" flipV="1">
            <a:off x="2916238" y="2138363"/>
            <a:ext cx="71437" cy="4254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A0AF960-B9D0-4094-8F53-F53D9C616315}"/>
              </a:ext>
            </a:extLst>
          </p:cNvPr>
          <p:cNvCxnSpPr/>
          <p:nvPr/>
        </p:nvCxnSpPr>
        <p:spPr>
          <a:xfrm flipV="1">
            <a:off x="3851275" y="2124075"/>
            <a:ext cx="1008063" cy="509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1C94440-FC56-40DA-926F-11A8ECBCB87C}"/>
              </a:ext>
            </a:extLst>
          </p:cNvPr>
          <p:cNvCxnSpPr/>
          <p:nvPr/>
        </p:nvCxnSpPr>
        <p:spPr>
          <a:xfrm flipV="1">
            <a:off x="4075113" y="2379663"/>
            <a:ext cx="4056062" cy="17541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右箭头 25">
            <a:extLst>
              <a:ext uri="{FF2B5EF4-FFF2-40B4-BE49-F238E27FC236}">
                <a16:creationId xmlns:a16="http://schemas.microsoft.com/office/drawing/2014/main" id="{33AFD653-5041-4819-8677-59A75F7C237F}"/>
              </a:ext>
            </a:extLst>
          </p:cNvPr>
          <p:cNvSpPr/>
          <p:nvPr/>
        </p:nvSpPr>
        <p:spPr>
          <a:xfrm>
            <a:off x="4376738" y="4011613"/>
            <a:ext cx="792162" cy="334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4596" name="Picture 20">
            <a:extLst>
              <a:ext uri="{FF2B5EF4-FFF2-40B4-BE49-F238E27FC236}">
                <a16:creationId xmlns:a16="http://schemas.microsoft.com/office/drawing/2014/main" id="{AB209189-B361-4C49-8C4F-317954192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3" y="3898900"/>
            <a:ext cx="27797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85858FF-6D8C-4310-B03E-CA0BE8746FC8}"/>
              </a:ext>
            </a:extLst>
          </p:cNvPr>
          <p:cNvCxnSpPr/>
          <p:nvPr/>
        </p:nvCxnSpPr>
        <p:spPr>
          <a:xfrm flipH="1">
            <a:off x="2930525" y="4387850"/>
            <a:ext cx="14288" cy="59531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F5C0BE3-3121-4299-9298-B5648FECF1B5}"/>
              </a:ext>
            </a:extLst>
          </p:cNvPr>
          <p:cNvCxnSpPr/>
          <p:nvPr/>
        </p:nvCxnSpPr>
        <p:spPr>
          <a:xfrm flipH="1">
            <a:off x="3635375" y="4357688"/>
            <a:ext cx="28575" cy="6350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98" name="Picture 22">
            <a:extLst>
              <a:ext uri="{FF2B5EF4-FFF2-40B4-BE49-F238E27FC236}">
                <a16:creationId xmlns:a16="http://schemas.microsoft.com/office/drawing/2014/main" id="{34B1CDFC-AD74-4C30-B28E-E7947371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4987925"/>
            <a:ext cx="3009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9" name="Picture 23">
            <a:extLst>
              <a:ext uri="{FF2B5EF4-FFF2-40B4-BE49-F238E27FC236}">
                <a16:creationId xmlns:a16="http://schemas.microsoft.com/office/drawing/2014/main" id="{7EE0BEB2-AB82-4CD4-A48A-38540DFE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5516563"/>
            <a:ext cx="5688013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2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2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4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1" name="Picture 3" descr="例5">
            <a:extLst>
              <a:ext uri="{FF2B5EF4-FFF2-40B4-BE49-F238E27FC236}">
                <a16:creationId xmlns:a16="http://schemas.microsoft.com/office/drawing/2014/main" id="{EE7F5FDE-ED67-4236-BC7D-75BB0E6B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" b="10681"/>
          <a:stretch>
            <a:fillRect/>
          </a:stretch>
        </p:blipFill>
        <p:spPr bwMode="auto">
          <a:xfrm>
            <a:off x="6291263" y="2460625"/>
            <a:ext cx="24574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灯片编号占位符 4">
            <a:extLst>
              <a:ext uri="{FF2B5EF4-FFF2-40B4-BE49-F238E27FC236}">
                <a16:creationId xmlns:a16="http://schemas.microsoft.com/office/drawing/2014/main" id="{4C6209E9-26C8-4D48-866B-D5FFC5E8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6227C5-5ED3-4561-B58F-DF008FC594B4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834162-27E1-4483-8C65-616BE358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04813"/>
            <a:ext cx="9144000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E321AB-E96D-490E-A4D6-DCB280D4D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827338"/>
            <a:ext cx="10668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53E462-F6F1-453F-9CB4-BB27C373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2909888"/>
            <a:ext cx="33909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005CF3-CCE4-45D5-A330-367923A2C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3573463"/>
            <a:ext cx="445611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1E230B-2A31-447A-B36B-9BCB45584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4195763"/>
            <a:ext cx="3713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6DF3EB-F424-441E-8E96-38191CB57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600575"/>
            <a:ext cx="35655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9DA714-030F-4BE9-81D1-05BB9809A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5245100"/>
            <a:ext cx="445611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BCFDCC-8642-4C9F-A426-EC67DEA5A3CE}"/>
              </a:ext>
            </a:extLst>
          </p:cNvPr>
          <p:cNvCxnSpPr/>
          <p:nvPr/>
        </p:nvCxnSpPr>
        <p:spPr>
          <a:xfrm flipH="1">
            <a:off x="3160713" y="4014788"/>
            <a:ext cx="1587" cy="280987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FD39B76-0AE9-407E-98E0-74307454AD0B}"/>
              </a:ext>
            </a:extLst>
          </p:cNvPr>
          <p:cNvCxnSpPr/>
          <p:nvPr/>
        </p:nvCxnSpPr>
        <p:spPr>
          <a:xfrm flipH="1">
            <a:off x="4576763" y="4014788"/>
            <a:ext cx="0" cy="280987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D2B5B24F-D7EF-4B33-B950-6B5D22ED3755}"/>
              </a:ext>
            </a:extLst>
          </p:cNvPr>
          <p:cNvSpPr/>
          <p:nvPr/>
        </p:nvSpPr>
        <p:spPr>
          <a:xfrm>
            <a:off x="2570163" y="5143500"/>
            <a:ext cx="1354137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5613" name="Picture 13">
            <a:extLst>
              <a:ext uri="{FF2B5EF4-FFF2-40B4-BE49-F238E27FC236}">
                <a16:creationId xmlns:a16="http://schemas.microsoft.com/office/drawing/2014/main" id="{E7B68C04-B016-4252-B963-38753225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5278438"/>
            <a:ext cx="11842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4" name="Picture 14">
            <a:extLst>
              <a:ext uri="{FF2B5EF4-FFF2-40B4-BE49-F238E27FC236}">
                <a16:creationId xmlns:a16="http://schemas.microsoft.com/office/drawing/2014/main" id="{BADDCDA3-B3B7-4B1F-8663-18BBD087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0" y="5260975"/>
            <a:ext cx="490538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5" name="Picture 15">
            <a:extLst>
              <a:ext uri="{FF2B5EF4-FFF2-40B4-BE49-F238E27FC236}">
                <a16:creationId xmlns:a16="http://schemas.microsoft.com/office/drawing/2014/main" id="{07D7D4E1-D6C1-4F8B-A032-EAEDC20E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5297488"/>
            <a:ext cx="122396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774FB8D-200D-469C-92C8-BA7086A4C472}"/>
              </a:ext>
            </a:extLst>
          </p:cNvPr>
          <p:cNvCxnSpPr/>
          <p:nvPr/>
        </p:nvCxnSpPr>
        <p:spPr>
          <a:xfrm>
            <a:off x="6443663" y="3838575"/>
            <a:ext cx="1584325" cy="0"/>
          </a:xfrm>
          <a:prstGeom prst="line">
            <a:avLst/>
          </a:prstGeom>
          <a:ln w="317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B55DB39-4204-4279-AC4B-6C9585CA1E1A}"/>
              </a:ext>
            </a:extLst>
          </p:cNvPr>
          <p:cNvCxnSpPr/>
          <p:nvPr/>
        </p:nvCxnSpPr>
        <p:spPr>
          <a:xfrm>
            <a:off x="7553325" y="3659188"/>
            <a:ext cx="474663" cy="0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107471AE-FE2C-4CFD-86E6-B157526BD6A7}"/>
              </a:ext>
            </a:extLst>
          </p:cNvPr>
          <p:cNvSpPr/>
          <p:nvPr/>
        </p:nvSpPr>
        <p:spPr>
          <a:xfrm>
            <a:off x="3060700" y="4221163"/>
            <a:ext cx="1046163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D0F65F2-71A8-4124-B558-230761E418D3}"/>
              </a:ext>
            </a:extLst>
          </p:cNvPr>
          <p:cNvSpPr/>
          <p:nvPr/>
        </p:nvSpPr>
        <p:spPr>
          <a:xfrm>
            <a:off x="4564063" y="4221163"/>
            <a:ext cx="295275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6BBF99C-426F-4CE0-B8F3-A9F538119869}"/>
              </a:ext>
            </a:extLst>
          </p:cNvPr>
          <p:cNvCxnSpPr/>
          <p:nvPr/>
        </p:nvCxnSpPr>
        <p:spPr>
          <a:xfrm>
            <a:off x="6443663" y="3670300"/>
            <a:ext cx="1109662" cy="0"/>
          </a:xfrm>
          <a:prstGeom prst="line">
            <a:avLst/>
          </a:prstGeom>
          <a:ln w="317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3ADC8AD6-D043-4329-A517-F6B88F7CEAA0}"/>
              </a:ext>
            </a:extLst>
          </p:cNvPr>
          <p:cNvSpPr/>
          <p:nvPr/>
        </p:nvSpPr>
        <p:spPr>
          <a:xfrm>
            <a:off x="5454650" y="4198938"/>
            <a:ext cx="509588" cy="4333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4BE56E-7529-4774-A7B7-403F3CA267F6}"/>
              </a:ext>
            </a:extLst>
          </p:cNvPr>
          <p:cNvCxnSpPr/>
          <p:nvPr/>
        </p:nvCxnSpPr>
        <p:spPr>
          <a:xfrm>
            <a:off x="5964238" y="4632325"/>
            <a:ext cx="1589087" cy="668338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29052A90-53BC-4DBC-B98C-E72F9DDA749D}"/>
              </a:ext>
            </a:extLst>
          </p:cNvPr>
          <p:cNvSpPr/>
          <p:nvPr/>
        </p:nvSpPr>
        <p:spPr>
          <a:xfrm>
            <a:off x="4130675" y="5127625"/>
            <a:ext cx="1354138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5616" name="Picture 16">
            <a:extLst>
              <a:ext uri="{FF2B5EF4-FFF2-40B4-BE49-F238E27FC236}">
                <a16:creationId xmlns:a16="http://schemas.microsoft.com/office/drawing/2014/main" id="{61F421AA-922E-4C01-BC94-E3C8557C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5949950"/>
            <a:ext cx="77470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B56B1FC-E8D2-44A2-88FB-3426197E3485}"/>
              </a:ext>
            </a:extLst>
          </p:cNvPr>
          <p:cNvCxnSpPr/>
          <p:nvPr/>
        </p:nvCxnSpPr>
        <p:spPr>
          <a:xfrm flipV="1">
            <a:off x="6372225" y="3670300"/>
            <a:ext cx="1397000" cy="1703388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4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4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4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30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2530A141-825A-4EAA-A525-EC8DE18246B0}"/>
              </a:ext>
            </a:extLst>
          </p:cNvPr>
          <p:cNvSpPr/>
          <p:nvPr/>
        </p:nvSpPr>
        <p:spPr>
          <a:xfrm>
            <a:off x="4737100" y="3787775"/>
            <a:ext cx="321945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75994700-0BC5-45DC-AAB9-224CF54D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2D770D-93DC-4E51-83A1-51A18225452F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09754-9028-4A79-B3A7-CD0AFAE2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49275"/>
            <a:ext cx="6567488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7" name="Picture 5" descr="图5">
            <a:extLst>
              <a:ext uri="{FF2B5EF4-FFF2-40B4-BE49-F238E27FC236}">
                <a16:creationId xmlns:a16="http://schemas.microsoft.com/office/drawing/2014/main" id="{68FC3794-3542-473D-8C07-8E64CCB1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50" b="9479"/>
          <a:stretch>
            <a:fillRect/>
          </a:stretch>
        </p:blipFill>
        <p:spPr bwMode="auto">
          <a:xfrm>
            <a:off x="6262688" y="665163"/>
            <a:ext cx="2773362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灯片编号占位符 1">
            <a:extLst>
              <a:ext uri="{FF2B5EF4-FFF2-40B4-BE49-F238E27FC236}">
                <a16:creationId xmlns:a16="http://schemas.microsoft.com/office/drawing/2014/main" id="{CA5A0808-CAB0-4341-AAE2-91C9E8D6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637AE-55C7-4752-9330-3FBE4247FC0E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AD1C592D-5C05-45E2-9B82-4A862D53CBD5}"/>
              </a:ext>
            </a:extLst>
          </p:cNvPr>
          <p:cNvSpPr/>
          <p:nvPr/>
        </p:nvSpPr>
        <p:spPr>
          <a:xfrm>
            <a:off x="5364163" y="4654550"/>
            <a:ext cx="493712" cy="358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5" name="Picture 11" descr="图5">
            <a:extLst>
              <a:ext uri="{FF2B5EF4-FFF2-40B4-BE49-F238E27FC236}">
                <a16:creationId xmlns:a16="http://schemas.microsoft.com/office/drawing/2014/main" id="{CCCE36E2-9873-4FD6-AACD-05F313B1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" b="12097"/>
          <a:stretch>
            <a:fillRect/>
          </a:stretch>
        </p:blipFill>
        <p:spPr bwMode="auto">
          <a:xfrm>
            <a:off x="6221413" y="2868613"/>
            <a:ext cx="27432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266D80CD-9905-4A44-8557-BF31C6C67825}"/>
              </a:ext>
            </a:extLst>
          </p:cNvPr>
          <p:cNvSpPr/>
          <p:nvPr/>
        </p:nvSpPr>
        <p:spPr>
          <a:xfrm>
            <a:off x="3851275" y="3675063"/>
            <a:ext cx="785813" cy="6175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1046AA4-575A-4E46-AFDF-40AE49DDB13F}"/>
              </a:ext>
            </a:extLst>
          </p:cNvPr>
          <p:cNvCxnSpPr>
            <a:endCxn id="20" idx="6"/>
          </p:cNvCxnSpPr>
          <p:nvPr/>
        </p:nvCxnSpPr>
        <p:spPr>
          <a:xfrm flipH="1" flipV="1">
            <a:off x="4637088" y="3984625"/>
            <a:ext cx="1465262" cy="72072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7702EC1-03B8-412C-AE13-15131993C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33375"/>
            <a:ext cx="4067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597C9B8-23B4-4CEA-BB8D-9D9CE18A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836613"/>
            <a:ext cx="24876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hlinkClick r:id="rId6" action="ppaction://hlinkfile"/>
            <a:extLst>
              <a:ext uri="{FF2B5EF4-FFF2-40B4-BE49-F238E27FC236}">
                <a16:creationId xmlns:a16="http://schemas.microsoft.com/office/drawing/2014/main" id="{3D91CB89-0340-4D8A-BE60-90698C36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2349500"/>
            <a:ext cx="29495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F58AE5-2D08-4A2E-B2F9-3861ACF5D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05038"/>
            <a:ext cx="3659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AB5D1E-18F8-49CF-87AE-4F9840172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490663"/>
            <a:ext cx="2438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CF06DD5-D3E9-4535-8212-4BD5BA6E3E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495425"/>
            <a:ext cx="363378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D68C95-4167-477C-97C4-59CE12707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930525"/>
            <a:ext cx="299243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hlinkClick r:id="rId12" action="ppaction://hlinkfile"/>
            <a:extLst>
              <a:ext uri="{FF2B5EF4-FFF2-40B4-BE49-F238E27FC236}">
                <a16:creationId xmlns:a16="http://schemas.microsoft.com/office/drawing/2014/main" id="{3FA28B44-5FFF-4037-8223-5D1A91EC5E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149725"/>
            <a:ext cx="2303462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5D9B1E8-E4B7-450B-B0E9-A27B3D082B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30613"/>
            <a:ext cx="180498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D56CFC0-136F-44F1-8447-9E7164A5CE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576638"/>
            <a:ext cx="239553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DFC309C-9594-48BC-82D8-9FF31F0D94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564063"/>
            <a:ext cx="19637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4F5ADA0-4CB1-4E70-9E4C-11F0878C1D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4592638"/>
            <a:ext cx="198755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7B71949-E722-4820-8D28-0494345E51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4656138"/>
            <a:ext cx="1066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2" name="图片 305151">
            <a:extLst>
              <a:ext uri="{FF2B5EF4-FFF2-40B4-BE49-F238E27FC236}">
                <a16:creationId xmlns:a16="http://schemas.microsoft.com/office/drawing/2014/main" id="{9B4BEBDE-7F64-4636-B6D3-80D077B5C5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659313"/>
            <a:ext cx="155416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3" name="图片 305152">
            <a:extLst>
              <a:ext uri="{FF2B5EF4-FFF2-40B4-BE49-F238E27FC236}">
                <a16:creationId xmlns:a16="http://schemas.microsoft.com/office/drawing/2014/main" id="{F69A8CA0-74CF-46A2-BF2A-1B7F80506B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05438"/>
            <a:ext cx="17319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5156" name="图片 305155">
            <a:extLst>
              <a:ext uri="{FF2B5EF4-FFF2-40B4-BE49-F238E27FC236}">
                <a16:creationId xmlns:a16="http://schemas.microsoft.com/office/drawing/2014/main" id="{302B39AE-AA40-449C-AD36-193AF42418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5329238"/>
            <a:ext cx="5370513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5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5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5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5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5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图5">
            <a:extLst>
              <a:ext uri="{FF2B5EF4-FFF2-40B4-BE49-F238E27FC236}">
                <a16:creationId xmlns:a16="http://schemas.microsoft.com/office/drawing/2014/main" id="{DDAE305A-984A-4C91-AEA1-5F3B3475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2" b="8710"/>
          <a:stretch>
            <a:fillRect/>
          </a:stretch>
        </p:blipFill>
        <p:spPr bwMode="auto">
          <a:xfrm>
            <a:off x="6472238" y="260350"/>
            <a:ext cx="234791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灯片编号占位符 2">
            <a:extLst>
              <a:ext uri="{FF2B5EF4-FFF2-40B4-BE49-F238E27FC236}">
                <a16:creationId xmlns:a16="http://schemas.microsoft.com/office/drawing/2014/main" id="{51B02EFA-6D84-47E9-B4BC-4EA24414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E2CF14D-BCAB-451C-8D36-EAD4CEF2AFAA}" type="slidenum">
              <a:rPr lang="en-US" altLang="zh-CN" smtClean="0"/>
              <a:pPr/>
              <a:t>26</a:t>
            </a:fld>
            <a:endParaRPr lang="en-US" altLang="zh-CN"/>
          </a:p>
        </p:txBody>
      </p:sp>
      <p:grpSp>
        <p:nvGrpSpPr>
          <p:cNvPr id="2" name="组合 22">
            <a:extLst>
              <a:ext uri="{FF2B5EF4-FFF2-40B4-BE49-F238E27FC236}">
                <a16:creationId xmlns:a16="http://schemas.microsoft.com/office/drawing/2014/main" id="{74478519-BC54-42CE-A1BE-EBB906016D5D}"/>
              </a:ext>
            </a:extLst>
          </p:cNvPr>
          <p:cNvGrpSpPr>
            <a:grpSpLocks/>
          </p:cNvGrpSpPr>
          <p:nvPr/>
        </p:nvGrpSpPr>
        <p:grpSpPr bwMode="auto">
          <a:xfrm>
            <a:off x="4530725" y="3213100"/>
            <a:ext cx="785813" cy="863600"/>
            <a:chOff x="4530413" y="3212976"/>
            <a:chExt cx="785812" cy="86409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3CA77AD-94BD-4857-AADF-AD2F012E073A}"/>
                </a:ext>
              </a:extLst>
            </p:cNvPr>
            <p:cNvSpPr/>
            <p:nvPr/>
          </p:nvSpPr>
          <p:spPr>
            <a:xfrm>
              <a:off x="4530413" y="3212976"/>
              <a:ext cx="785812" cy="86409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28703" name="对象 16">
              <a:extLst>
                <a:ext uri="{FF2B5EF4-FFF2-40B4-BE49-F238E27FC236}">
                  <a16:creationId xmlns:a16="http://schemas.microsoft.com/office/drawing/2014/main" id="{D9609ECD-F79F-4D5C-8F48-C030782C1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3766" y="3560117"/>
              <a:ext cx="345403" cy="444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3">
            <a:extLst>
              <a:ext uri="{FF2B5EF4-FFF2-40B4-BE49-F238E27FC236}">
                <a16:creationId xmlns:a16="http://schemas.microsoft.com/office/drawing/2014/main" id="{372D2C66-4020-4835-AAF1-765434E0A079}"/>
              </a:ext>
            </a:extLst>
          </p:cNvPr>
          <p:cNvGrpSpPr>
            <a:grpSpLocks/>
          </p:cNvGrpSpPr>
          <p:nvPr/>
        </p:nvGrpSpPr>
        <p:grpSpPr bwMode="auto">
          <a:xfrm>
            <a:off x="5937250" y="3213100"/>
            <a:ext cx="785813" cy="863600"/>
            <a:chOff x="5937263" y="3212976"/>
            <a:chExt cx="785812" cy="86409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7B29F35-94A6-482C-B265-8EB9DA81E880}"/>
                </a:ext>
              </a:extLst>
            </p:cNvPr>
            <p:cNvSpPr/>
            <p:nvPr/>
          </p:nvSpPr>
          <p:spPr>
            <a:xfrm>
              <a:off x="5937263" y="3212976"/>
              <a:ext cx="785812" cy="86409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28701" name="对象 21">
              <a:extLst>
                <a:ext uri="{FF2B5EF4-FFF2-40B4-BE49-F238E27FC236}">
                  <a16:creationId xmlns:a16="http://schemas.microsoft.com/office/drawing/2014/main" id="{7EE47DD5-64D9-4913-BB73-22EA26259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488" y="3573016"/>
              <a:ext cx="346075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8FA2078-3456-4A70-9964-3B2883EF0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20713"/>
            <a:ext cx="34448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hlinkClick r:id="rId6" action="ppaction://hlinkfile"/>
            <a:extLst>
              <a:ext uri="{FF2B5EF4-FFF2-40B4-BE49-F238E27FC236}">
                <a16:creationId xmlns:a16="http://schemas.microsoft.com/office/drawing/2014/main" id="{B980E2E9-AC97-4265-9503-CCACB979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844675"/>
            <a:ext cx="26463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936444-C1F4-4961-B5AE-30560F489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390775"/>
            <a:ext cx="23050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4A0360-EC4D-489E-8D65-F2AF205824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387600"/>
            <a:ext cx="292735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51663F-44C8-49A5-BBB1-404C3DA16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2420938"/>
            <a:ext cx="6270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D3356FF-0F00-49DF-A378-F6411F9AD1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2451100"/>
            <a:ext cx="12557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5406BCE-2EF6-4823-878D-EEA202F198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255963"/>
            <a:ext cx="30241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50261B9-3F05-44FB-B16E-093A4E945E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3176588"/>
            <a:ext cx="3346450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5B3F1C3-C3A4-4514-899A-A0C81AE946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4119563"/>
            <a:ext cx="20796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28677">
            <a:extLst>
              <a:ext uri="{FF2B5EF4-FFF2-40B4-BE49-F238E27FC236}">
                <a16:creationId xmlns:a16="http://schemas.microsoft.com/office/drawing/2014/main" id="{3951A1C6-999A-4C4A-9AE2-36C8EDB5AA51}"/>
              </a:ext>
            </a:extLst>
          </p:cNvPr>
          <p:cNvGrpSpPr>
            <a:grpSpLocks/>
          </p:cNvGrpSpPr>
          <p:nvPr/>
        </p:nvGrpSpPr>
        <p:grpSpPr bwMode="auto">
          <a:xfrm>
            <a:off x="3127375" y="2824163"/>
            <a:ext cx="1228725" cy="676275"/>
            <a:chOff x="3127218" y="2823503"/>
            <a:chExt cx="1228758" cy="677505"/>
          </a:xfrm>
        </p:grpSpPr>
        <p:pic>
          <p:nvPicPr>
            <p:cNvPr id="28697" name="图片 32">
              <a:extLst>
                <a:ext uri="{FF2B5EF4-FFF2-40B4-BE49-F238E27FC236}">
                  <a16:creationId xmlns:a16="http://schemas.microsoft.com/office/drawing/2014/main" id="{23A41184-23AE-4EB3-9C54-E5A7C11B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234" y="2830390"/>
              <a:ext cx="900812" cy="670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64950A0-6FCE-4EC1-98DF-AB85D2C8D315}"/>
                </a:ext>
              </a:extLst>
            </p:cNvPr>
            <p:cNvCxnSpPr/>
            <p:nvPr/>
          </p:nvCxnSpPr>
          <p:spPr bwMode="auto">
            <a:xfrm>
              <a:off x="3127218" y="2823503"/>
              <a:ext cx="28734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BEA66C2-16C9-47CD-8461-1D04E3E84A18}"/>
                </a:ext>
              </a:extLst>
            </p:cNvPr>
            <p:cNvCxnSpPr/>
            <p:nvPr/>
          </p:nvCxnSpPr>
          <p:spPr bwMode="auto">
            <a:xfrm flipV="1">
              <a:off x="3995604" y="2848949"/>
              <a:ext cx="360372" cy="318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28686">
            <a:extLst>
              <a:ext uri="{FF2B5EF4-FFF2-40B4-BE49-F238E27FC236}">
                <a16:creationId xmlns:a16="http://schemas.microsoft.com/office/drawing/2014/main" id="{06B27080-C11C-428A-986E-221F20116F48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2824163"/>
            <a:ext cx="1139825" cy="676275"/>
            <a:chOff x="4644008" y="2823503"/>
            <a:chExt cx="1138586" cy="677505"/>
          </a:xfrm>
        </p:grpSpPr>
        <p:pic>
          <p:nvPicPr>
            <p:cNvPr id="28694" name="图片 31">
              <a:extLst>
                <a:ext uri="{FF2B5EF4-FFF2-40B4-BE49-F238E27FC236}">
                  <a16:creationId xmlns:a16="http://schemas.microsoft.com/office/drawing/2014/main" id="{E8A47005-62D5-4E99-9668-6D33BFB9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830390"/>
              <a:ext cx="896190" cy="670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59D3DD6-91EA-41A2-9BB9-DE32069210C1}"/>
                </a:ext>
              </a:extLst>
            </p:cNvPr>
            <p:cNvCxnSpPr/>
            <p:nvPr/>
          </p:nvCxnSpPr>
          <p:spPr bwMode="auto">
            <a:xfrm>
              <a:off x="4644008" y="2823503"/>
              <a:ext cx="28861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DD7B3DA-0CCC-401F-A59F-CE36FE17030C}"/>
                </a:ext>
              </a:extLst>
            </p:cNvPr>
            <p:cNvCxnSpPr/>
            <p:nvPr/>
          </p:nvCxnSpPr>
          <p:spPr bwMode="auto">
            <a:xfrm>
              <a:off x="5508255" y="2829865"/>
              <a:ext cx="27433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688" name="图片 28687">
            <a:extLst>
              <a:ext uri="{FF2B5EF4-FFF2-40B4-BE49-F238E27FC236}">
                <a16:creationId xmlns:a16="http://schemas.microsoft.com/office/drawing/2014/main" id="{AE1860C5-4101-43A8-A2FA-06483D0558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043488"/>
            <a:ext cx="769937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图片 28688">
            <a:extLst>
              <a:ext uri="{FF2B5EF4-FFF2-40B4-BE49-F238E27FC236}">
                <a16:creationId xmlns:a16="http://schemas.microsoft.com/office/drawing/2014/main" id="{DF23106B-35C1-49A8-8085-CA0DC531F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5148263"/>
            <a:ext cx="3365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4" name="Picture 32">
            <a:extLst>
              <a:ext uri="{FF2B5EF4-FFF2-40B4-BE49-F238E27FC236}">
                <a16:creationId xmlns:a16="http://schemas.microsoft.com/office/drawing/2014/main" id="{440F881D-E438-41C0-82E9-087DD5817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360488"/>
            <a:ext cx="1876425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05" name="Picture 33">
            <a:extLst>
              <a:ext uri="{FF2B5EF4-FFF2-40B4-BE49-F238E27FC236}">
                <a16:creationId xmlns:a16="http://schemas.microsoft.com/office/drawing/2014/main" id="{2B3B9CCE-2109-4AAB-BE28-31CD070B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308100"/>
            <a:ext cx="2522538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8D5BC75E-C534-42E5-9A28-C0A2FC73348B}"/>
              </a:ext>
            </a:extLst>
          </p:cNvPr>
          <p:cNvSpPr/>
          <p:nvPr/>
        </p:nvSpPr>
        <p:spPr>
          <a:xfrm>
            <a:off x="4043363" y="1322388"/>
            <a:ext cx="785812" cy="6159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8" name="Picture 4" descr="图5">
            <a:extLst>
              <a:ext uri="{FF2B5EF4-FFF2-40B4-BE49-F238E27FC236}">
                <a16:creationId xmlns:a16="http://schemas.microsoft.com/office/drawing/2014/main" id="{810C9EE5-8D3D-473A-8CD6-0B08F0DD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" b="9473"/>
          <a:stretch>
            <a:fillRect/>
          </a:stretch>
        </p:blipFill>
        <p:spPr bwMode="auto">
          <a:xfrm>
            <a:off x="5795963" y="357188"/>
            <a:ext cx="27368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642A53B1-6469-4B46-B5A3-4705AC6A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90FCCA8-C7EB-4B13-A0FA-9AAE32FDAAA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71A747-60D9-4D13-BEA4-9ECBAA65D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346075"/>
            <a:ext cx="26400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hlinkClick r:id="rId4" action="ppaction://hlinkfile"/>
            <a:extLst>
              <a:ext uri="{FF2B5EF4-FFF2-40B4-BE49-F238E27FC236}">
                <a16:creationId xmlns:a16="http://schemas.microsoft.com/office/drawing/2014/main" id="{5B10D8DB-1A90-48E5-9E2D-135E96BFC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2492375"/>
            <a:ext cx="35226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287BA9-789F-4A2A-9CB3-ABE2A4327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600200"/>
            <a:ext cx="5133975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B60C8A-C96A-40B2-9EB6-44AD1627C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35288"/>
            <a:ext cx="5402263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7C032B-2898-4949-A31C-C94A318D1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105400"/>
            <a:ext cx="63706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C87EB2-1376-432E-B061-19FFED3FC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818188"/>
            <a:ext cx="836453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4">
            <a:extLst>
              <a:ext uri="{FF2B5EF4-FFF2-40B4-BE49-F238E27FC236}">
                <a16:creationId xmlns:a16="http://schemas.microsoft.com/office/drawing/2014/main" id="{D1CC12D4-F40D-4F2E-A255-C47F4F86FCE7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955675"/>
            <a:ext cx="4702175" cy="695325"/>
            <a:chOff x="539750" y="956317"/>
            <a:chExt cx="4701489" cy="695004"/>
          </a:xfrm>
        </p:grpSpPr>
        <p:pic>
          <p:nvPicPr>
            <p:cNvPr id="29707" name="图片 11">
              <a:extLst>
                <a:ext uri="{FF2B5EF4-FFF2-40B4-BE49-F238E27FC236}">
                  <a16:creationId xmlns:a16="http://schemas.microsoft.com/office/drawing/2014/main" id="{3CE9FF9A-581B-4749-A940-0977B9B1D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980728"/>
              <a:ext cx="2109399" cy="573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8" name="图片 12">
              <a:extLst>
                <a:ext uri="{FF2B5EF4-FFF2-40B4-BE49-F238E27FC236}">
                  <a16:creationId xmlns:a16="http://schemas.microsoft.com/office/drawing/2014/main" id="{E5848B2C-2A61-4E10-B16D-B4FD4D94C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956317"/>
              <a:ext cx="2725148" cy="695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9" name="图片 13">
              <a:extLst>
                <a:ext uri="{FF2B5EF4-FFF2-40B4-BE49-F238E27FC236}">
                  <a16:creationId xmlns:a16="http://schemas.microsoft.com/office/drawing/2014/main" id="{AB701D77-2D3F-4E9F-9945-631B2FB5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48" y="1068036"/>
              <a:ext cx="1054699" cy="396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>
            <a:extLst>
              <a:ext uri="{FF2B5EF4-FFF2-40B4-BE49-F238E27FC236}">
                <a16:creationId xmlns:a16="http://schemas.microsoft.com/office/drawing/2014/main" id="{21B24D2E-BA47-4B3F-B2E1-DFF3100F1280}"/>
              </a:ext>
            </a:extLst>
          </p:cNvPr>
          <p:cNvSpPr/>
          <p:nvPr/>
        </p:nvSpPr>
        <p:spPr>
          <a:xfrm>
            <a:off x="4716463" y="5157788"/>
            <a:ext cx="321945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灯片编号占位符 1">
            <a:extLst>
              <a:ext uri="{FF2B5EF4-FFF2-40B4-BE49-F238E27FC236}">
                <a16:creationId xmlns:a16="http://schemas.microsoft.com/office/drawing/2014/main" id="{28DE3F2C-F2CD-40F4-AAEB-03188FF5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3BBAEF-91FD-4BD5-931A-71BAC07495D3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8AAB4-87A1-4A70-B9F0-A41B1AFF9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549275"/>
            <a:ext cx="6534150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1">
            <a:extLst>
              <a:ext uri="{FF2B5EF4-FFF2-40B4-BE49-F238E27FC236}">
                <a16:creationId xmlns:a16="http://schemas.microsoft.com/office/drawing/2014/main" id="{DA103009-19AE-499A-8557-5E30603E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BFAC4A-B5FA-4001-BAB9-2D2AA480CA8C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EB01FC3-815D-4C22-A301-63B21E7B2FFB}"/>
              </a:ext>
            </a:extLst>
          </p:cNvPr>
          <p:cNvSpPr/>
          <p:nvPr/>
        </p:nvSpPr>
        <p:spPr>
          <a:xfrm>
            <a:off x="1979613" y="3038475"/>
            <a:ext cx="2232025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AA309E-F82D-48FB-9022-267B59D4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296863"/>
            <a:ext cx="26384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B60986-94B4-4BE9-8974-AFA53BC6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885825"/>
            <a:ext cx="5097463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396539-DB22-441B-ACA4-35A95CD6F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8" y="941388"/>
            <a:ext cx="23336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FAF0FF-1AF6-4CD1-90E0-ABDD50AF7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460500"/>
            <a:ext cx="241935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9A9C60-B240-4687-A3CA-FA64B66FA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287588"/>
            <a:ext cx="18288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4F4B21-0884-4851-8211-A75E47914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068638"/>
            <a:ext cx="48958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74230F5-6DDA-435E-AC78-CE3CB6720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800475"/>
            <a:ext cx="4876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E677EF9-EA01-4E2E-92B6-911E28536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4340225"/>
            <a:ext cx="487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72" name="图片 310271">
            <a:extLst>
              <a:ext uri="{FF2B5EF4-FFF2-40B4-BE49-F238E27FC236}">
                <a16:creationId xmlns:a16="http://schemas.microsoft.com/office/drawing/2014/main" id="{37604BFD-356B-4F8B-B051-0ED5A741D9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340225"/>
            <a:ext cx="1730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73" name="图片 310272">
            <a:extLst>
              <a:ext uri="{FF2B5EF4-FFF2-40B4-BE49-F238E27FC236}">
                <a16:creationId xmlns:a16="http://schemas.microsoft.com/office/drawing/2014/main" id="{F1892E5C-6229-475D-B56F-856A5A2E7C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81563"/>
            <a:ext cx="51577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77" name="图片 310276">
            <a:extLst>
              <a:ext uri="{FF2B5EF4-FFF2-40B4-BE49-F238E27FC236}">
                <a16:creationId xmlns:a16="http://schemas.microsoft.com/office/drawing/2014/main" id="{BB0A50BC-C09A-49CF-95A0-A707684989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464175"/>
            <a:ext cx="5822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78" name="图片 310277">
            <a:extLst>
              <a:ext uri="{FF2B5EF4-FFF2-40B4-BE49-F238E27FC236}">
                <a16:creationId xmlns:a16="http://schemas.microsoft.com/office/drawing/2014/main" id="{1CA27CB9-04C3-4C66-9FD2-4BCC3E907E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034088"/>
            <a:ext cx="6492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E65495-5F37-4E36-A9A7-68156EEDA5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009900"/>
            <a:ext cx="20605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A18CB3-4A71-493B-B5F4-724C19050A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3068638"/>
            <a:ext cx="18288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0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0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0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0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id="{5B263B54-55B5-4817-987E-975F3C9A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43E3D71-972D-4B82-95A3-BF89A1B4C134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3F969AB2-CBB8-4AFB-84E7-524A6E0596F6}"/>
              </a:ext>
            </a:extLst>
          </p:cNvPr>
          <p:cNvSpPr/>
          <p:nvPr/>
        </p:nvSpPr>
        <p:spPr>
          <a:xfrm>
            <a:off x="2916238" y="1905000"/>
            <a:ext cx="360362" cy="444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AE14FCE3-F9A9-49B2-B207-1C84CED8B403}"/>
              </a:ext>
            </a:extLst>
          </p:cNvPr>
          <p:cNvSpPr/>
          <p:nvPr/>
        </p:nvSpPr>
        <p:spPr>
          <a:xfrm>
            <a:off x="3533775" y="2420938"/>
            <a:ext cx="47625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B4E36BB3-4733-4AED-8DC4-8CD6608315CA}"/>
              </a:ext>
            </a:extLst>
          </p:cNvPr>
          <p:cNvSpPr/>
          <p:nvPr/>
        </p:nvSpPr>
        <p:spPr>
          <a:xfrm>
            <a:off x="5724525" y="2873375"/>
            <a:ext cx="581025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直角双向箭头 6">
            <a:extLst>
              <a:ext uri="{FF2B5EF4-FFF2-40B4-BE49-F238E27FC236}">
                <a16:creationId xmlns:a16="http://schemas.microsoft.com/office/drawing/2014/main" id="{32F38279-41CC-4AFE-A7E4-E31C0B34B9E1}"/>
              </a:ext>
            </a:extLst>
          </p:cNvPr>
          <p:cNvSpPr/>
          <p:nvPr/>
        </p:nvSpPr>
        <p:spPr>
          <a:xfrm>
            <a:off x="1331641" y="2895343"/>
            <a:ext cx="2336456" cy="1170712"/>
          </a:xfrm>
          <a:prstGeom prst="left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dirty="0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C4D727A4-9F2C-470D-BCE8-21CED9E01A63}"/>
              </a:ext>
            </a:extLst>
          </p:cNvPr>
          <p:cNvSpPr/>
          <p:nvPr/>
        </p:nvSpPr>
        <p:spPr>
          <a:xfrm>
            <a:off x="3635375" y="4076700"/>
            <a:ext cx="1231900" cy="371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E5B9ECA-BB5C-4DA2-9126-B420A496E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476250"/>
            <a:ext cx="59690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EBC648-00E6-4172-A356-ED1D033B7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1341438"/>
            <a:ext cx="40544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90855C-BB35-4886-BED7-41012AED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76475"/>
            <a:ext cx="2725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630E72-51AE-4E08-A381-773956BE3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2276475"/>
            <a:ext cx="4711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50882B-E46F-4D12-9115-04DF62D10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141663"/>
            <a:ext cx="17430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AF18D0-40BB-4B80-98F8-AC294AE4E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57563"/>
            <a:ext cx="45656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BFF2338-CF5F-46B0-A24E-ABE170257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508500"/>
            <a:ext cx="62118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B4CC9-6A96-41F7-9EDC-E97A4B949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581650"/>
            <a:ext cx="6072187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2486B7-DD81-40C5-8F27-58F37A95EC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1196975"/>
            <a:ext cx="24018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3" descr="图5">
            <a:extLst>
              <a:ext uri="{FF2B5EF4-FFF2-40B4-BE49-F238E27FC236}">
                <a16:creationId xmlns:a16="http://schemas.microsoft.com/office/drawing/2014/main" id="{84EE27FD-85DA-4C79-A09C-DC656B80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56" b="14438"/>
          <a:stretch>
            <a:fillRect/>
          </a:stretch>
        </p:blipFill>
        <p:spPr bwMode="auto">
          <a:xfrm>
            <a:off x="5086350" y="549275"/>
            <a:ext cx="301466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4" descr="图5">
            <a:extLst>
              <a:ext uri="{FF2B5EF4-FFF2-40B4-BE49-F238E27FC236}">
                <a16:creationId xmlns:a16="http://schemas.microsoft.com/office/drawing/2014/main" id="{CC2BB6B9-8860-414F-BF18-C92DF7372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12567"/>
          <a:stretch>
            <a:fillRect/>
          </a:stretch>
        </p:blipFill>
        <p:spPr bwMode="auto">
          <a:xfrm>
            <a:off x="746125" y="641350"/>
            <a:ext cx="3033713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5" descr="图5">
            <a:extLst>
              <a:ext uri="{FF2B5EF4-FFF2-40B4-BE49-F238E27FC236}">
                <a16:creationId xmlns:a16="http://schemas.microsoft.com/office/drawing/2014/main" id="{C6F4B700-09B1-4900-97B7-880C6B4D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22" b="9715"/>
          <a:stretch>
            <a:fillRect/>
          </a:stretch>
        </p:blipFill>
        <p:spPr bwMode="auto">
          <a:xfrm>
            <a:off x="590550" y="3567113"/>
            <a:ext cx="30448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 descr="图5">
            <a:extLst>
              <a:ext uri="{FF2B5EF4-FFF2-40B4-BE49-F238E27FC236}">
                <a16:creationId xmlns:a16="http://schemas.microsoft.com/office/drawing/2014/main" id="{CFD18CF2-0AA8-410E-8845-BD2E3676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8" b="9715"/>
          <a:stretch>
            <a:fillRect/>
          </a:stretch>
        </p:blipFill>
        <p:spPr bwMode="auto">
          <a:xfrm>
            <a:off x="5202238" y="3567113"/>
            <a:ext cx="3041650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灯片编号占位符 1">
            <a:extLst>
              <a:ext uri="{FF2B5EF4-FFF2-40B4-BE49-F238E27FC236}">
                <a16:creationId xmlns:a16="http://schemas.microsoft.com/office/drawing/2014/main" id="{06497437-5124-42DB-B38F-03AA1734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8282F8-F98A-404D-B3A4-CF3BC266730A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A1F60-6663-4D78-8BA1-2F0892A83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1773238"/>
            <a:ext cx="1731963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hlinkClick r:id="rId7" action="ppaction://hlinkfile"/>
            <a:extLst>
              <a:ext uri="{FF2B5EF4-FFF2-40B4-BE49-F238E27FC236}">
                <a16:creationId xmlns:a16="http://schemas.microsoft.com/office/drawing/2014/main" id="{CDE41E78-1526-481C-BDAA-82E60DEC4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852738"/>
            <a:ext cx="3311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1FFC88-108B-47C8-8B87-3881AE0E4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654050"/>
            <a:ext cx="171926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A0ACA7-BC85-4568-9DAA-BB3D4F63A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47688"/>
            <a:ext cx="24320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BC1435-C26B-4FBB-A9FA-5D5767692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3644900"/>
            <a:ext cx="1852613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7A0B83-AE07-4F6D-BF5E-0CE8065AF6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716338"/>
            <a:ext cx="22685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1">
            <a:extLst>
              <a:ext uri="{FF2B5EF4-FFF2-40B4-BE49-F238E27FC236}">
                <a16:creationId xmlns:a16="http://schemas.microsoft.com/office/drawing/2014/main" id="{1206CC84-6B1C-4326-B2AB-1A8317A3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FE6406-CE6F-4906-91B2-94B7390E9452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09118-EEBC-44E3-9686-68E98D614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409575"/>
            <a:ext cx="5475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7DE71C-54A6-4687-8193-49121967D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071563"/>
            <a:ext cx="4718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A3AFE3-3317-4FD9-B72D-0D8071286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859213"/>
            <a:ext cx="3816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9C7BDF3-FAEC-4D5B-AA19-57E1DE415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3789363"/>
            <a:ext cx="582771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B6CE141-A935-40DF-8E46-E913FAC3C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74988"/>
            <a:ext cx="31638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EA864F-124F-48D8-9B51-1F6F29819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141663"/>
            <a:ext cx="39084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9A1AFA-6EA6-43E3-9DEB-DCBC54DCC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30750"/>
            <a:ext cx="537686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C320BE-67ED-49D1-800D-4368A3683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652963"/>
            <a:ext cx="16335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F069E0-CB1B-4F83-8D60-59738BC1CB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5608638"/>
            <a:ext cx="252412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9A43F8-6C5F-47DB-9EDA-D6CEA7007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8" y="5278438"/>
            <a:ext cx="4364037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A235B8-D721-4AF9-92BB-765855AE0D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071563"/>
            <a:ext cx="8969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372CF3-8C7E-4701-B427-E36BB1F2CB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147763"/>
            <a:ext cx="20732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EA4D4C-82C6-45B8-8B6B-F4CEAF8B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/>
          <a:stretch>
            <a:fillRect/>
          </a:stretch>
        </p:blipFill>
        <p:spPr bwMode="auto">
          <a:xfrm>
            <a:off x="900113" y="2349500"/>
            <a:ext cx="343852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BC6E67-DBB8-4B4E-9842-1708B856B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82732" b="-2199"/>
          <a:stretch>
            <a:fillRect/>
          </a:stretch>
        </p:blipFill>
        <p:spPr bwMode="auto">
          <a:xfrm>
            <a:off x="250825" y="2333625"/>
            <a:ext cx="7302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0" name="Picture 18">
            <a:extLst>
              <a:ext uri="{FF2B5EF4-FFF2-40B4-BE49-F238E27FC236}">
                <a16:creationId xmlns:a16="http://schemas.microsoft.com/office/drawing/2014/main" id="{F25E8F29-0E00-4845-AFC7-49E6D5A0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71650"/>
            <a:ext cx="2471738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11" name="Picture 19">
            <a:extLst>
              <a:ext uri="{FF2B5EF4-FFF2-40B4-BE49-F238E27FC236}">
                <a16:creationId xmlns:a16="http://schemas.microsoft.com/office/drawing/2014/main" id="{6C9FC0F1-59ED-4595-B613-DD46CE60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1773238"/>
            <a:ext cx="15033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013C5A8-3DA9-4FE3-95E1-95C090DB7C50}"/>
              </a:ext>
            </a:extLst>
          </p:cNvPr>
          <p:cNvCxnSpPr/>
          <p:nvPr/>
        </p:nvCxnSpPr>
        <p:spPr>
          <a:xfrm>
            <a:off x="1127125" y="1557338"/>
            <a:ext cx="0" cy="935037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91505B6A-D0A4-4EC3-9C8D-FAD8C7A7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1287463"/>
            <a:ext cx="3395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灯片编号占位符 3">
            <a:extLst>
              <a:ext uri="{FF2B5EF4-FFF2-40B4-BE49-F238E27FC236}">
                <a16:creationId xmlns:a16="http://schemas.microsoft.com/office/drawing/2014/main" id="{1FDD3B26-40B3-405A-935D-E6D642D7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61138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5D0E771-F3AF-4EA5-88BF-B7860A33A23F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23" name="Picture 12" descr="图5">
            <a:extLst>
              <a:ext uri="{FF2B5EF4-FFF2-40B4-BE49-F238E27FC236}">
                <a16:creationId xmlns:a16="http://schemas.microsoft.com/office/drawing/2014/main" id="{89B9F59E-BD2C-448E-8287-ABFA7C3B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3" b="15565"/>
          <a:stretch>
            <a:fillRect/>
          </a:stretch>
        </p:blipFill>
        <p:spPr bwMode="auto">
          <a:xfrm>
            <a:off x="6359525" y="2430463"/>
            <a:ext cx="277177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F11E47-98DA-4FC0-897F-83FDA50BE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476250"/>
            <a:ext cx="82010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95C47-5E0F-4804-8CCB-C9C0BD527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281113"/>
            <a:ext cx="33893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hlinkClick r:id="rId6" action="ppaction://hlinkfile"/>
            <a:extLst>
              <a:ext uri="{FF2B5EF4-FFF2-40B4-BE49-F238E27FC236}">
                <a16:creationId xmlns:a16="http://schemas.microsoft.com/office/drawing/2014/main" id="{66BA94F7-301B-459A-AF8D-A676CA1B2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3779838"/>
            <a:ext cx="25844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7C4A8C-521C-40C1-B55D-65E636F8E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73275"/>
            <a:ext cx="604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A4A65C-4F13-4648-8296-395555D620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79713"/>
            <a:ext cx="55118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9EA983-3725-49A4-91C6-128E4C1EA5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4452938"/>
            <a:ext cx="12255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1A9E33-FEC4-4A2B-9725-C4DF088C9F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4397375"/>
            <a:ext cx="1281113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055889-BBAA-43A5-8C4B-6823545AB9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437063"/>
            <a:ext cx="10795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1B7522-9245-49C8-8937-2F6956C543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445125"/>
            <a:ext cx="1773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EBC74F-F6E1-4C9A-B35D-B1E3AB1CFB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1257300"/>
            <a:ext cx="15430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图2">
            <a:extLst>
              <a:ext uri="{FF2B5EF4-FFF2-40B4-BE49-F238E27FC236}">
                <a16:creationId xmlns:a16="http://schemas.microsoft.com/office/drawing/2014/main" id="{6188CAC0-984E-4D0F-9057-D3383FF5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75"/>
          <a:stretch>
            <a:fillRect/>
          </a:stretch>
        </p:blipFill>
        <p:spPr bwMode="auto">
          <a:xfrm>
            <a:off x="6659563" y="1052513"/>
            <a:ext cx="22161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0C50664-D7E9-4095-B4B7-6BBCEA943A99}"/>
              </a:ext>
            </a:extLst>
          </p:cNvPr>
          <p:cNvCxnSpPr/>
          <p:nvPr/>
        </p:nvCxnSpPr>
        <p:spPr>
          <a:xfrm>
            <a:off x="7621588" y="1485900"/>
            <a:ext cx="0" cy="1079500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BCE03F2-3178-416E-8D7D-74E62F6B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3" y="1944688"/>
            <a:ext cx="111125" cy="1079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1DBD695-284C-46E7-9DD5-4089C8B6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1935163"/>
            <a:ext cx="111125" cy="1079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56C5134-8002-49DF-B9CC-B52876D9E150}"/>
              </a:ext>
            </a:extLst>
          </p:cNvPr>
          <p:cNvCxnSpPr/>
          <p:nvPr/>
        </p:nvCxnSpPr>
        <p:spPr>
          <a:xfrm>
            <a:off x="7189788" y="2357438"/>
            <a:ext cx="92233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A3D57CD-D232-483A-8707-D6E19F7AE847}"/>
              </a:ext>
            </a:extLst>
          </p:cNvPr>
          <p:cNvCxnSpPr/>
          <p:nvPr/>
        </p:nvCxnSpPr>
        <p:spPr>
          <a:xfrm flipH="1" flipV="1">
            <a:off x="7081838" y="1901825"/>
            <a:ext cx="473075" cy="57308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A563C95-3BA0-4605-95DF-6442B89FF047}"/>
              </a:ext>
            </a:extLst>
          </p:cNvPr>
          <p:cNvCxnSpPr/>
          <p:nvPr/>
        </p:nvCxnSpPr>
        <p:spPr>
          <a:xfrm flipV="1">
            <a:off x="7523163" y="1901825"/>
            <a:ext cx="635000" cy="6032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右箭头 26">
            <a:extLst>
              <a:ext uri="{FF2B5EF4-FFF2-40B4-BE49-F238E27FC236}">
                <a16:creationId xmlns:a16="http://schemas.microsoft.com/office/drawing/2014/main" id="{BFC89E93-76EB-4596-8363-1515EAAA1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3" y="2135188"/>
            <a:ext cx="211137" cy="176212"/>
          </a:xfrm>
          <a:prstGeom prst="rightArrow">
            <a:avLst>
              <a:gd name="adj1" fmla="val 50000"/>
              <a:gd name="adj2" fmla="val 50086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D1E6EA48-1EA2-4A6B-8043-A762EBCA1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388" y="2084388"/>
            <a:ext cx="180975" cy="174625"/>
          </a:xfrm>
          <a:prstGeom prst="leftArrow">
            <a:avLst>
              <a:gd name="adj1" fmla="val 50000"/>
              <a:gd name="adj2" fmla="val 50148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4834" name="Picture 18">
            <a:extLst>
              <a:ext uri="{FF2B5EF4-FFF2-40B4-BE49-F238E27FC236}">
                <a16:creationId xmlns:a16="http://schemas.microsoft.com/office/drawing/2014/main" id="{22C34074-A798-43B3-8350-BBF709CB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5580063"/>
            <a:ext cx="1484313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35" name="Picture 19">
            <a:extLst>
              <a:ext uri="{FF2B5EF4-FFF2-40B4-BE49-F238E27FC236}">
                <a16:creationId xmlns:a16="http://schemas.microsoft.com/office/drawing/2014/main" id="{B1461A25-1C9C-41D1-9444-B615B9F6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5546725"/>
            <a:ext cx="166846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36" name="Picture 20">
            <a:extLst>
              <a:ext uri="{FF2B5EF4-FFF2-40B4-BE49-F238E27FC236}">
                <a16:creationId xmlns:a16="http://schemas.microsoft.com/office/drawing/2014/main" id="{E28E1C57-BE88-49D5-9FC9-F940AEFD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3716338"/>
            <a:ext cx="2360612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37" name="Picture 21">
            <a:extLst>
              <a:ext uri="{FF2B5EF4-FFF2-40B4-BE49-F238E27FC236}">
                <a16:creationId xmlns:a16="http://schemas.microsoft.com/office/drawing/2014/main" id="{D6FF3B86-0F67-4AAF-8293-47FB7858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3" y="3736975"/>
            <a:ext cx="2373312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5FCA3FCD-C731-4941-A66E-13F125D5CA30}"/>
              </a:ext>
            </a:extLst>
          </p:cNvPr>
          <p:cNvSpPr/>
          <p:nvPr/>
        </p:nvSpPr>
        <p:spPr>
          <a:xfrm>
            <a:off x="7065963" y="3248025"/>
            <a:ext cx="787400" cy="4683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2918602-CD39-4628-84A1-1E5D75EF796C}"/>
              </a:ext>
            </a:extLst>
          </p:cNvPr>
          <p:cNvSpPr/>
          <p:nvPr/>
        </p:nvSpPr>
        <p:spPr>
          <a:xfrm>
            <a:off x="6659563" y="2565400"/>
            <a:ext cx="658812" cy="469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AC4FA87-04A9-4E8E-B36D-E60109B51E28}"/>
              </a:ext>
            </a:extLst>
          </p:cNvPr>
          <p:cNvSpPr/>
          <p:nvPr/>
        </p:nvSpPr>
        <p:spPr>
          <a:xfrm>
            <a:off x="8088313" y="3235325"/>
            <a:ext cx="660400" cy="469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BC5BF9C-8416-41D6-86C4-FBDBD8CDA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3" y="3373438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21F9994-F836-4977-8A89-6F17826DC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25" y="2747963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3836609-4855-46DC-93CB-064A360CC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3386138"/>
            <a:ext cx="111125" cy="107950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142640" tIns="914112" rIns="1142640" bIns="91411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en-US" b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066E-6 L 0.03021 -2.09066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486 L 0.02899 -0.0048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2.09066E-6 L -0.02639 -2.09066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486 L -0.02622 -0.00439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2" grpId="1" animBg="1"/>
      <p:bldP spid="22" grpId="2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2">
            <a:extLst>
              <a:ext uri="{FF2B5EF4-FFF2-40B4-BE49-F238E27FC236}">
                <a16:creationId xmlns:a16="http://schemas.microsoft.com/office/drawing/2014/main" id="{D9ED1BA1-D616-42EE-AB73-C85EA740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8CB1BC-5F68-4C55-A12F-C9661637C2A7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2CAB20-D06E-47D5-A32A-CB2374B85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8882062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54E082-4533-4A5E-8A59-C9D7A1A89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33900" b="21"/>
          <a:stretch>
            <a:fillRect/>
          </a:stretch>
        </p:blipFill>
        <p:spPr bwMode="auto">
          <a:xfrm>
            <a:off x="369888" y="3095625"/>
            <a:ext cx="24018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0D9D40-8AE4-4825-A454-544B02124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7"/>
          <a:stretch>
            <a:fillRect/>
          </a:stretch>
        </p:blipFill>
        <p:spPr bwMode="auto">
          <a:xfrm>
            <a:off x="2039938" y="4086225"/>
            <a:ext cx="3278187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E9305-7422-4709-B5E4-25C5E45D6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8"/>
          <a:stretch>
            <a:fillRect/>
          </a:stretch>
        </p:blipFill>
        <p:spPr bwMode="auto">
          <a:xfrm>
            <a:off x="2195513" y="4846638"/>
            <a:ext cx="20859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B027557-5D35-4D84-866B-459F1C0E1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7"/>
          <a:stretch>
            <a:fillRect/>
          </a:stretch>
        </p:blipFill>
        <p:spPr bwMode="auto">
          <a:xfrm>
            <a:off x="1908175" y="5781675"/>
            <a:ext cx="213836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B2D608-58C6-43CC-AF9C-01EEBDDBE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5961063"/>
            <a:ext cx="2390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0228431-CBB6-4FD1-A41F-DD8B3B82E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468563"/>
            <a:ext cx="17256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DF4369-66BE-4B60-A948-3B037B1593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8" y="2395538"/>
            <a:ext cx="28844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1B759E-6F14-4403-A905-34B6E86B6D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3095625"/>
            <a:ext cx="12192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C3B400-786B-44ED-953A-A78E6B522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164013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BB2F64-684D-4ADD-BCCE-7F1D9D8110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5100638"/>
            <a:ext cx="23907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97375C-B760-43A6-B3BF-7C51D908AE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865813"/>
            <a:ext cx="14033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9150081B-7E84-480E-A2A7-2BA083CE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94874E3-933D-4A58-910D-404AA80CEF5A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FB60CD21-37F1-40AB-A334-CF49CB949948}"/>
              </a:ext>
            </a:extLst>
          </p:cNvPr>
          <p:cNvSpPr/>
          <p:nvPr/>
        </p:nvSpPr>
        <p:spPr>
          <a:xfrm>
            <a:off x="3789363" y="3332163"/>
            <a:ext cx="481012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F6B6671-84D3-4DE0-90D1-158642AA7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498475"/>
            <a:ext cx="77914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AD060420-97E8-42CC-BF1D-D8A06FD39784}"/>
              </a:ext>
            </a:extLst>
          </p:cNvPr>
          <p:cNvSpPr/>
          <p:nvPr/>
        </p:nvSpPr>
        <p:spPr>
          <a:xfrm>
            <a:off x="5524500" y="1268413"/>
            <a:ext cx="3151188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891" name="灯片编号占位符 1">
            <a:extLst>
              <a:ext uri="{FF2B5EF4-FFF2-40B4-BE49-F238E27FC236}">
                <a16:creationId xmlns:a16="http://schemas.microsoft.com/office/drawing/2014/main" id="{AD712992-1C2A-42FF-A940-20DEF897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B3E913-499D-4272-A9DE-D69A4F939F1C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7FFB4A-0A63-436F-B8D9-B7FC8D2CC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463550"/>
            <a:ext cx="616902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946993-4C2C-4534-B7BC-D3A55234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341438"/>
            <a:ext cx="8175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94DA5B-09B8-41E8-891A-973BC888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4741863"/>
            <a:ext cx="4102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B427A6-506E-4E1E-A843-5F9DB4D7B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49500"/>
            <a:ext cx="648652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EC446E-F9FC-4320-9FB1-B805C2723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484313"/>
            <a:ext cx="30241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灯片编号占位符 2">
            <a:extLst>
              <a:ext uri="{FF2B5EF4-FFF2-40B4-BE49-F238E27FC236}">
                <a16:creationId xmlns:a16="http://schemas.microsoft.com/office/drawing/2014/main" id="{A7A5EFB7-8490-4797-9873-2DF97F8E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59F5C3-58EE-4BD6-8F81-F6F194C88CD6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3340BC1-AEA8-476C-AF70-5E2643E76018}"/>
              </a:ext>
            </a:extLst>
          </p:cNvPr>
          <p:cNvSpPr/>
          <p:nvPr/>
        </p:nvSpPr>
        <p:spPr>
          <a:xfrm>
            <a:off x="5724525" y="4795838"/>
            <a:ext cx="1439863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193B54B-0427-4451-9E00-C6B26C7E276D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4284663" y="4597400"/>
            <a:ext cx="1651000" cy="30321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84F0F945-EEA1-471E-ACBF-494D09725293}"/>
              </a:ext>
            </a:extLst>
          </p:cNvPr>
          <p:cNvSpPr/>
          <p:nvPr/>
        </p:nvSpPr>
        <p:spPr>
          <a:xfrm>
            <a:off x="2484438" y="2349500"/>
            <a:ext cx="2952750" cy="1079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AB697FD-E962-4E77-97B0-AE4F70D5D6B5}"/>
              </a:ext>
            </a:extLst>
          </p:cNvPr>
          <p:cNvSpPr/>
          <p:nvPr/>
        </p:nvSpPr>
        <p:spPr>
          <a:xfrm>
            <a:off x="5722938" y="2349500"/>
            <a:ext cx="3097212" cy="1079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D8C9DB0-59A4-4204-8BF6-DBF0799EAF55}"/>
              </a:ext>
            </a:extLst>
          </p:cNvPr>
          <p:cNvCxnSpPr/>
          <p:nvPr/>
        </p:nvCxnSpPr>
        <p:spPr>
          <a:xfrm flipH="1">
            <a:off x="2916238" y="3429000"/>
            <a:ext cx="504825" cy="215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F7C96E9-45F1-4B07-A74F-A84B873DDF36}"/>
              </a:ext>
            </a:extLst>
          </p:cNvPr>
          <p:cNvCxnSpPr/>
          <p:nvPr/>
        </p:nvCxnSpPr>
        <p:spPr>
          <a:xfrm flipH="1">
            <a:off x="4427538" y="3429000"/>
            <a:ext cx="2089150" cy="45561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B522202-AD84-46D1-9B57-04B436E43CD6}"/>
              </a:ext>
            </a:extLst>
          </p:cNvPr>
          <p:cNvCxnSpPr/>
          <p:nvPr/>
        </p:nvCxnSpPr>
        <p:spPr>
          <a:xfrm flipH="1">
            <a:off x="2125663" y="1268413"/>
            <a:ext cx="2159000" cy="46513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760A3C5-CE0A-4BAC-A2E1-1A1E8BE6C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342900"/>
            <a:ext cx="3006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653E3B-AD68-4B45-9CCA-DA287C90E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4" b="-2638"/>
          <a:stretch>
            <a:fillRect/>
          </a:stretch>
        </p:blipFill>
        <p:spPr bwMode="auto">
          <a:xfrm>
            <a:off x="323850" y="836613"/>
            <a:ext cx="27352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6AEE44-3EEC-4FFC-A7C0-4A848AE6E9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09725"/>
            <a:ext cx="13954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F0EDF5-B03A-4EA4-BAE3-9B97A4DBC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3619500"/>
            <a:ext cx="20478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86F8BBC-4F14-4A47-A0C0-B6C85CB2FF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37" b="-5128"/>
          <a:stretch>
            <a:fillRect/>
          </a:stretch>
        </p:blipFill>
        <p:spPr bwMode="auto">
          <a:xfrm>
            <a:off x="404813" y="4054475"/>
            <a:ext cx="2511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F29BCB4-2AE3-4648-BF4A-670F084A9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62242" b="41"/>
          <a:stretch>
            <a:fillRect/>
          </a:stretch>
        </p:blipFill>
        <p:spPr bwMode="auto">
          <a:xfrm>
            <a:off x="395288" y="4741863"/>
            <a:ext cx="25209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31B74D9-622B-4A49-973D-537CBDD60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5854700"/>
            <a:ext cx="69072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7E9AB-C15F-4586-A4BD-92AFDE3F7D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42BB2C-8850-4DED-896C-937055B466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4146550"/>
            <a:ext cx="44323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ADD3677-5D6A-45BF-B838-CCEE3D7D013F}"/>
              </a:ext>
            </a:extLst>
          </p:cNvPr>
          <p:cNvCxnSpPr/>
          <p:nvPr/>
        </p:nvCxnSpPr>
        <p:spPr>
          <a:xfrm flipH="1">
            <a:off x="3205163" y="4597400"/>
            <a:ext cx="646112" cy="45561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1">
            <a:extLst>
              <a:ext uri="{FF2B5EF4-FFF2-40B4-BE49-F238E27FC236}">
                <a16:creationId xmlns:a16="http://schemas.microsoft.com/office/drawing/2014/main" id="{76A2F29D-F29A-4804-970E-305C4072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597650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20BFD2-A8B7-49B9-9BC4-A50023F3ADDE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3" name="手杖形箭头 2">
            <a:extLst>
              <a:ext uri="{FF2B5EF4-FFF2-40B4-BE49-F238E27FC236}">
                <a16:creationId xmlns:a16="http://schemas.microsoft.com/office/drawing/2014/main" id="{615A676C-AA1F-4C1B-B238-CF28BB3868A5}"/>
              </a:ext>
            </a:extLst>
          </p:cNvPr>
          <p:cNvSpPr/>
          <p:nvPr/>
        </p:nvSpPr>
        <p:spPr>
          <a:xfrm>
            <a:off x="5291138" y="865188"/>
            <a:ext cx="1152525" cy="43338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上下箭头 3">
            <a:extLst>
              <a:ext uri="{FF2B5EF4-FFF2-40B4-BE49-F238E27FC236}">
                <a16:creationId xmlns:a16="http://schemas.microsoft.com/office/drawing/2014/main" id="{298F793E-EC34-4DD5-B8B3-D60A8C4B02F8}"/>
              </a:ext>
            </a:extLst>
          </p:cNvPr>
          <p:cNvSpPr/>
          <p:nvPr/>
        </p:nvSpPr>
        <p:spPr>
          <a:xfrm>
            <a:off x="1511300" y="1685925"/>
            <a:ext cx="503238" cy="9350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4" name="图片 13" descr="图片35a.png">
            <a:extLst>
              <a:ext uri="{FF2B5EF4-FFF2-40B4-BE49-F238E27FC236}">
                <a16:creationId xmlns:a16="http://schemas.microsoft.com/office/drawing/2014/main" id="{658B60B9-3694-49CB-B35E-F04AB91AA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30670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35b.png">
            <a:extLst>
              <a:ext uri="{FF2B5EF4-FFF2-40B4-BE49-F238E27FC236}">
                <a16:creationId xmlns:a16="http://schemas.microsoft.com/office/drawing/2014/main" id="{A913B1E2-CB3E-42B8-8E62-17A68A2B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73325"/>
            <a:ext cx="3067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35c.png">
            <a:extLst>
              <a:ext uri="{FF2B5EF4-FFF2-40B4-BE49-F238E27FC236}">
                <a16:creationId xmlns:a16="http://schemas.microsoft.com/office/drawing/2014/main" id="{056A37BD-A2C7-474E-85B3-1C4AE86CB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408363"/>
            <a:ext cx="69373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35d.png">
            <a:extLst>
              <a:ext uri="{FF2B5EF4-FFF2-40B4-BE49-F238E27FC236}">
                <a16:creationId xmlns:a16="http://schemas.microsoft.com/office/drawing/2014/main" id="{219352EB-EB55-496C-B224-ABC41E23BB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4200525"/>
            <a:ext cx="6089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35e.png">
            <a:extLst>
              <a:ext uri="{FF2B5EF4-FFF2-40B4-BE49-F238E27FC236}">
                <a16:creationId xmlns:a16="http://schemas.microsoft.com/office/drawing/2014/main" id="{63193816-5E74-45D3-81D9-35F79FEA3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5084763"/>
            <a:ext cx="8466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35a.png">
            <a:extLst>
              <a:ext uri="{FF2B5EF4-FFF2-40B4-BE49-F238E27FC236}">
                <a16:creationId xmlns:a16="http://schemas.microsoft.com/office/drawing/2014/main" id="{E4B099DE-DDAB-4478-9B6F-A13F86BE1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38639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35b.png">
            <a:extLst>
              <a:ext uri="{FF2B5EF4-FFF2-40B4-BE49-F238E27FC236}">
                <a16:creationId xmlns:a16="http://schemas.microsoft.com/office/drawing/2014/main" id="{D32CC3EB-508E-4444-9E8E-4D1B31B6C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492375"/>
            <a:ext cx="576738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例5">
            <a:extLst>
              <a:ext uri="{FF2B5EF4-FFF2-40B4-BE49-F238E27FC236}">
                <a16:creationId xmlns:a16="http://schemas.microsoft.com/office/drawing/2014/main" id="{30C47951-61E0-41C8-8921-3C0AEB4F3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" b="6439"/>
          <a:stretch>
            <a:fillRect/>
          </a:stretch>
        </p:blipFill>
        <p:spPr bwMode="auto">
          <a:xfrm>
            <a:off x="6764338" y="1111250"/>
            <a:ext cx="2560637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灯片编号占位符 1">
            <a:extLst>
              <a:ext uri="{FF2B5EF4-FFF2-40B4-BE49-F238E27FC236}">
                <a16:creationId xmlns:a16="http://schemas.microsoft.com/office/drawing/2014/main" id="{E4FB0081-D716-41B9-A805-04E836FC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597650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C92D36-992A-4B67-A837-DAD18ED3160F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18" name="图片 17" descr="图片36a.png">
            <a:extLst>
              <a:ext uri="{FF2B5EF4-FFF2-40B4-BE49-F238E27FC236}">
                <a16:creationId xmlns:a16="http://schemas.microsoft.com/office/drawing/2014/main" id="{D6D0F647-B607-4DC2-9A7D-1450F1158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504825"/>
            <a:ext cx="873442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36b.png">
            <a:extLst>
              <a:ext uri="{FF2B5EF4-FFF2-40B4-BE49-F238E27FC236}">
                <a16:creationId xmlns:a16="http://schemas.microsoft.com/office/drawing/2014/main" id="{74E1D3DC-917C-4004-A901-A8236741D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290638"/>
            <a:ext cx="78930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36d.png">
            <a:extLst>
              <a:ext uri="{FF2B5EF4-FFF2-40B4-BE49-F238E27FC236}">
                <a16:creationId xmlns:a16="http://schemas.microsoft.com/office/drawing/2014/main" id="{2BA8E8BC-8782-4255-95A7-3E3BFE79E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167063"/>
            <a:ext cx="87233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36e.png">
            <a:extLst>
              <a:ext uri="{FF2B5EF4-FFF2-40B4-BE49-F238E27FC236}">
                <a16:creationId xmlns:a16="http://schemas.microsoft.com/office/drawing/2014/main" id="{C0E5D7D7-77D9-4561-9A7F-EE438DF4C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3886200"/>
            <a:ext cx="73929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36f.png">
            <a:extLst>
              <a:ext uri="{FF2B5EF4-FFF2-40B4-BE49-F238E27FC236}">
                <a16:creationId xmlns:a16="http://schemas.microsoft.com/office/drawing/2014/main" id="{1447EB6C-E8BC-4055-A36F-AC067E4B6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5624513"/>
            <a:ext cx="888047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36a.png">
            <a:extLst>
              <a:ext uri="{FF2B5EF4-FFF2-40B4-BE49-F238E27FC236}">
                <a16:creationId xmlns:a16="http://schemas.microsoft.com/office/drawing/2014/main" id="{A9C1C6A0-4C88-4C75-A0DC-B56580D6F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89138"/>
            <a:ext cx="53943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36d.png">
            <a:extLst>
              <a:ext uri="{FF2B5EF4-FFF2-40B4-BE49-F238E27FC236}">
                <a16:creationId xmlns:a16="http://schemas.microsoft.com/office/drawing/2014/main" id="{F19A202D-A3E4-408C-9590-0D83767E1F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5048250"/>
            <a:ext cx="69786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85155AF0-331D-4ACD-ACAA-D4C6CF151308}"/>
              </a:ext>
            </a:extLst>
          </p:cNvPr>
          <p:cNvSpPr/>
          <p:nvPr/>
        </p:nvSpPr>
        <p:spPr>
          <a:xfrm>
            <a:off x="3492500" y="1989138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589234A-D953-4D4E-8E78-757FAC5F3F67}"/>
              </a:ext>
            </a:extLst>
          </p:cNvPr>
          <p:cNvSpPr/>
          <p:nvPr/>
        </p:nvSpPr>
        <p:spPr>
          <a:xfrm>
            <a:off x="5219700" y="1936750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1E96709-F9B9-463E-A468-F0C9904ED1D3}"/>
              </a:ext>
            </a:extLst>
          </p:cNvPr>
          <p:cNvSpPr/>
          <p:nvPr/>
        </p:nvSpPr>
        <p:spPr>
          <a:xfrm>
            <a:off x="1400175" y="1989138"/>
            <a:ext cx="558800" cy="876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en-US" altLang="zh-CN" dirty="0"/>
          </a:p>
          <a:p>
            <a:pPr algn="ctr" eaLnBrk="1" hangingPunct="1">
              <a:defRPr/>
            </a:pP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541868-F969-4A78-8FD1-C4B60C0A0567}"/>
              </a:ext>
            </a:extLst>
          </p:cNvPr>
          <p:cNvCxnSpPr/>
          <p:nvPr/>
        </p:nvCxnSpPr>
        <p:spPr>
          <a:xfrm flipH="1">
            <a:off x="5219700" y="2374900"/>
            <a:ext cx="936625" cy="98266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0918D1E-D5AF-4237-8FC7-881461CEB3AC}"/>
              </a:ext>
            </a:extLst>
          </p:cNvPr>
          <p:cNvCxnSpPr/>
          <p:nvPr/>
        </p:nvCxnSpPr>
        <p:spPr>
          <a:xfrm>
            <a:off x="4500563" y="2427288"/>
            <a:ext cx="647700" cy="93027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2763522-D941-4465-AA3C-CE43E42B760A}"/>
              </a:ext>
            </a:extLst>
          </p:cNvPr>
          <p:cNvCxnSpPr/>
          <p:nvPr/>
        </p:nvCxnSpPr>
        <p:spPr>
          <a:xfrm>
            <a:off x="2439988" y="2555875"/>
            <a:ext cx="0" cy="152082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227CCA7-5DAD-43C5-9EA8-51FDE30984B4}"/>
              </a:ext>
            </a:extLst>
          </p:cNvPr>
          <p:cNvCxnSpPr/>
          <p:nvPr/>
        </p:nvCxnSpPr>
        <p:spPr>
          <a:xfrm>
            <a:off x="2430463" y="4441825"/>
            <a:ext cx="9525" cy="6429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5F88EF06-3EFF-4910-BB69-FA84624163B2}"/>
              </a:ext>
            </a:extLst>
          </p:cNvPr>
          <p:cNvSpPr/>
          <p:nvPr/>
        </p:nvSpPr>
        <p:spPr>
          <a:xfrm>
            <a:off x="5508625" y="2060575"/>
            <a:ext cx="3151188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1987" name="灯片编号占位符 1">
            <a:extLst>
              <a:ext uri="{FF2B5EF4-FFF2-40B4-BE49-F238E27FC236}">
                <a16:creationId xmlns:a16="http://schemas.microsoft.com/office/drawing/2014/main" id="{4C028AB1-9ACF-4C5E-83D9-0A133ED8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DB6D05-D4B5-4F4C-9C72-C775852AD987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18" name="图片 17" descr="图片37a.png">
            <a:extLst>
              <a:ext uri="{FF2B5EF4-FFF2-40B4-BE49-F238E27FC236}">
                <a16:creationId xmlns:a16="http://schemas.microsoft.com/office/drawing/2014/main" id="{B1B010DB-D866-4C7B-B927-2108B0836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515938"/>
            <a:ext cx="5673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37b.png">
            <a:extLst>
              <a:ext uri="{FF2B5EF4-FFF2-40B4-BE49-F238E27FC236}">
                <a16:creationId xmlns:a16="http://schemas.microsoft.com/office/drawing/2014/main" id="{6CFB141B-EEC9-4405-8216-53981A8AC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314450"/>
            <a:ext cx="818515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1">
            <a:extLst>
              <a:ext uri="{FF2B5EF4-FFF2-40B4-BE49-F238E27FC236}">
                <a16:creationId xmlns:a16="http://schemas.microsoft.com/office/drawing/2014/main" id="{687AFADB-836C-4FBE-895E-F25D88F5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0FC92EB-6830-44AA-9044-26C890529C97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13C8D6-F669-412D-99AD-E2FD7AA6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96863"/>
            <a:ext cx="22177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75D04A-7ABA-44B1-B039-FF63C203F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484313"/>
            <a:ext cx="9144001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2417E2-B301-48B8-9F3C-2B4DA56B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636838"/>
            <a:ext cx="9144001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FB5AFD-D711-4C70-9EFE-DA7A7EF7D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789363"/>
            <a:ext cx="9144001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84D35E-DF83-4725-AC64-93DE9F749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5589588"/>
            <a:ext cx="9144001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FBE1B94A-8F3F-40F6-B9D2-25A2E59A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025525"/>
            <a:ext cx="6829425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1">
            <a:extLst>
              <a:ext uri="{FF2B5EF4-FFF2-40B4-BE49-F238E27FC236}">
                <a16:creationId xmlns:a16="http://schemas.microsoft.com/office/drawing/2014/main" id="{1BFB6B6D-4DE4-4CB6-B96C-462CE841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FD8D4D-B599-4998-9EC8-37C3EFD8472B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18" name="图片 17" descr="图片38a.png">
            <a:extLst>
              <a:ext uri="{FF2B5EF4-FFF2-40B4-BE49-F238E27FC236}">
                <a16:creationId xmlns:a16="http://schemas.microsoft.com/office/drawing/2014/main" id="{5D94A2FF-BEF5-4730-B1C0-93EABD45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476250"/>
            <a:ext cx="33591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38b.png">
            <a:extLst>
              <a:ext uri="{FF2B5EF4-FFF2-40B4-BE49-F238E27FC236}">
                <a16:creationId xmlns:a16="http://schemas.microsoft.com/office/drawing/2014/main" id="{9E06294B-AECB-4984-8DB3-B32F0FC33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196975"/>
            <a:ext cx="30781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38c.png">
            <a:extLst>
              <a:ext uri="{FF2B5EF4-FFF2-40B4-BE49-F238E27FC236}">
                <a16:creationId xmlns:a16="http://schemas.microsoft.com/office/drawing/2014/main" id="{6B914B33-8286-4585-8DB0-AFDEE8CA2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998663"/>
            <a:ext cx="14128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38d.png">
            <a:extLst>
              <a:ext uri="{FF2B5EF4-FFF2-40B4-BE49-F238E27FC236}">
                <a16:creationId xmlns:a16="http://schemas.microsoft.com/office/drawing/2014/main" id="{6CCF6578-E244-4BC6-BFE0-46839B185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84475"/>
            <a:ext cx="1077912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38e.png">
            <a:extLst>
              <a:ext uri="{FF2B5EF4-FFF2-40B4-BE49-F238E27FC236}">
                <a16:creationId xmlns:a16="http://schemas.microsoft.com/office/drawing/2014/main" id="{4E6374C5-8BBF-4B08-9CBC-8CFE4845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429000"/>
            <a:ext cx="33226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38f.png">
            <a:extLst>
              <a:ext uri="{FF2B5EF4-FFF2-40B4-BE49-F238E27FC236}">
                <a16:creationId xmlns:a16="http://schemas.microsoft.com/office/drawing/2014/main" id="{1828A25C-9E65-4CC0-91D0-0768CBD8C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4221163"/>
            <a:ext cx="30718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38g.png">
            <a:extLst>
              <a:ext uri="{FF2B5EF4-FFF2-40B4-BE49-F238E27FC236}">
                <a16:creationId xmlns:a16="http://schemas.microsoft.com/office/drawing/2014/main" id="{D40F927D-6B40-4DE1-AC07-B52B26F5A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076700"/>
            <a:ext cx="50704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38h.png">
            <a:extLst>
              <a:ext uri="{FF2B5EF4-FFF2-40B4-BE49-F238E27FC236}">
                <a16:creationId xmlns:a16="http://schemas.microsoft.com/office/drawing/2014/main" id="{F509EF23-BDF9-474E-993D-BC8B74A2A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411788"/>
            <a:ext cx="32131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38i.png">
            <a:extLst>
              <a:ext uri="{FF2B5EF4-FFF2-40B4-BE49-F238E27FC236}">
                <a16:creationId xmlns:a16="http://schemas.microsoft.com/office/drawing/2014/main" id="{F206930E-0133-4B62-B878-E0D769E4C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445125"/>
            <a:ext cx="5010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38a.png">
            <a:extLst>
              <a:ext uri="{FF2B5EF4-FFF2-40B4-BE49-F238E27FC236}">
                <a16:creationId xmlns:a16="http://schemas.microsoft.com/office/drawing/2014/main" id="{0884F4C4-9F21-46DB-BD68-AFC78E2CA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538797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38b.png">
            <a:extLst>
              <a:ext uri="{FF2B5EF4-FFF2-40B4-BE49-F238E27FC236}">
                <a16:creationId xmlns:a16="http://schemas.microsoft.com/office/drawing/2014/main" id="{9A5F475F-14D3-4683-8A69-53D632C50B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060575"/>
            <a:ext cx="22923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38c.png">
            <a:extLst>
              <a:ext uri="{FF2B5EF4-FFF2-40B4-BE49-F238E27FC236}">
                <a16:creationId xmlns:a16="http://schemas.microsoft.com/office/drawing/2014/main" id="{6A5D208A-1F5A-4F18-A3B9-3F0A868590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2852738"/>
            <a:ext cx="5053012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3" name="灯片编号占位符 1">
            <a:extLst>
              <a:ext uri="{FF2B5EF4-FFF2-40B4-BE49-F238E27FC236}">
                <a16:creationId xmlns:a16="http://schemas.microsoft.com/office/drawing/2014/main" id="{A4907554-1752-4386-A3CF-716C4DD7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6090A9-60A8-4A62-A838-9FCE7A58E34C}" type="slidenum">
              <a:rPr lang="en-US" altLang="zh-CN" smtClean="0"/>
              <a:pPr/>
              <a:t>41</a:t>
            </a:fld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7C7D311-0444-48AE-8F41-CF7BB27D5D3B}"/>
              </a:ext>
            </a:extLst>
          </p:cNvPr>
          <p:cNvGrpSpPr>
            <a:grpSpLocks/>
          </p:cNvGrpSpPr>
          <p:nvPr/>
        </p:nvGrpSpPr>
        <p:grpSpPr bwMode="auto">
          <a:xfrm>
            <a:off x="58738" y="401638"/>
            <a:ext cx="9026525" cy="6340475"/>
            <a:chOff x="58738" y="400893"/>
            <a:chExt cx="9026525" cy="6340475"/>
          </a:xfrm>
        </p:grpSpPr>
        <p:pic>
          <p:nvPicPr>
            <p:cNvPr id="44036" name="图片 33" descr="图片39a.png">
              <a:extLst>
                <a:ext uri="{FF2B5EF4-FFF2-40B4-BE49-F238E27FC236}">
                  <a16:creationId xmlns:a16="http://schemas.microsoft.com/office/drawing/2014/main" id="{7876102F-9935-4F53-ABD7-1BEE7A36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00893"/>
              <a:ext cx="9026525" cy="634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7" name="Picture 3" descr="例5">
              <a:extLst>
                <a:ext uri="{FF2B5EF4-FFF2-40B4-BE49-F238E27FC236}">
                  <a16:creationId xmlns:a16="http://schemas.microsoft.com/office/drawing/2014/main" id="{C5D31BBC-EA10-41A8-A2EE-E3E3B9DD6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4" b="11212"/>
            <a:stretch>
              <a:fillRect/>
            </a:stretch>
          </p:blipFill>
          <p:spPr bwMode="auto">
            <a:xfrm>
              <a:off x="6588125" y="4724400"/>
              <a:ext cx="2376363" cy="1656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8">
            <a:extLst>
              <a:ext uri="{FF2B5EF4-FFF2-40B4-BE49-F238E27FC236}">
                <a16:creationId xmlns:a16="http://schemas.microsoft.com/office/drawing/2014/main" id="{F4C68963-72A2-4F77-93F1-9E6CA7D6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67B44A4-CA94-4D71-8206-A7185F518D51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20" name="Picture 3" descr="例5">
            <a:extLst>
              <a:ext uri="{FF2B5EF4-FFF2-40B4-BE49-F238E27FC236}">
                <a16:creationId xmlns:a16="http://schemas.microsoft.com/office/drawing/2014/main" id="{5C8F8EDF-77F0-4091-A8AF-96F6B697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539" b="11378"/>
          <a:stretch>
            <a:fillRect/>
          </a:stretch>
        </p:blipFill>
        <p:spPr bwMode="auto">
          <a:xfrm>
            <a:off x="6580188" y="4440238"/>
            <a:ext cx="2455862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40a.png">
            <a:extLst>
              <a:ext uri="{FF2B5EF4-FFF2-40B4-BE49-F238E27FC236}">
                <a16:creationId xmlns:a16="http://schemas.microsoft.com/office/drawing/2014/main" id="{2E89AA59-7182-49F6-A6CA-A22EAB66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2225675"/>
            <a:ext cx="3814762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40b.png">
            <a:extLst>
              <a:ext uri="{FF2B5EF4-FFF2-40B4-BE49-F238E27FC236}">
                <a16:creationId xmlns:a16="http://schemas.microsoft.com/office/drawing/2014/main" id="{653E4BA1-B92E-4AE0-8EF5-105136676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2924175"/>
            <a:ext cx="680878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40c.png">
            <a:extLst>
              <a:ext uri="{FF2B5EF4-FFF2-40B4-BE49-F238E27FC236}">
                <a16:creationId xmlns:a16="http://schemas.microsoft.com/office/drawing/2014/main" id="{9FF9264A-E01B-4420-A9F7-4C27C9C9F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3573463"/>
            <a:ext cx="26447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40d.png">
            <a:extLst>
              <a:ext uri="{FF2B5EF4-FFF2-40B4-BE49-F238E27FC236}">
                <a16:creationId xmlns:a16="http://schemas.microsoft.com/office/drawing/2014/main" id="{61DD3487-79A5-487B-8F10-8AA1A71F5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300663"/>
            <a:ext cx="38528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5EB0AF-C7D8-4218-AC51-F2364BD51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04813"/>
            <a:ext cx="5870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8A84EC-2484-4FBA-9B28-7FC8214672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052513"/>
            <a:ext cx="8578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03BBD1-E0DD-4758-B437-C03C3EC5A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24088"/>
            <a:ext cx="33909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34438E-C9EA-4572-BB9B-52F3DABD8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7200"/>
            <a:ext cx="20605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90B340-E835-42B3-A52E-C5BB15D850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3683000"/>
            <a:ext cx="6126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BE42E2-9D5C-4131-94CB-C78DB12F45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5457825"/>
            <a:ext cx="1395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8A6258-60E3-40E4-B343-161DB2857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4324350"/>
            <a:ext cx="61341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2">
            <a:extLst>
              <a:ext uri="{FF2B5EF4-FFF2-40B4-BE49-F238E27FC236}">
                <a16:creationId xmlns:a16="http://schemas.microsoft.com/office/drawing/2014/main" id="{159BD421-4257-4AE6-83A9-219058C1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072DE0E-32CE-483A-B9D5-7A6CBA12477E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13" name="Picture 3" descr="例5">
            <a:extLst>
              <a:ext uri="{FF2B5EF4-FFF2-40B4-BE49-F238E27FC236}">
                <a16:creationId xmlns:a16="http://schemas.microsoft.com/office/drawing/2014/main" id="{0DABBBEB-818E-4CE8-A4BB-C1EDFF82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714" b="11182"/>
          <a:stretch>
            <a:fillRect/>
          </a:stretch>
        </p:blipFill>
        <p:spPr bwMode="auto">
          <a:xfrm>
            <a:off x="6707188" y="692150"/>
            <a:ext cx="240188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41a.png">
            <a:extLst>
              <a:ext uri="{FF2B5EF4-FFF2-40B4-BE49-F238E27FC236}">
                <a16:creationId xmlns:a16="http://schemas.microsoft.com/office/drawing/2014/main" id="{8E72F0E6-5AAD-43C3-AD48-27C2FD96B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33375"/>
            <a:ext cx="8686801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41b.png">
            <a:extLst>
              <a:ext uri="{FF2B5EF4-FFF2-40B4-BE49-F238E27FC236}">
                <a16:creationId xmlns:a16="http://schemas.microsoft.com/office/drawing/2014/main" id="{2162854B-E686-498C-BDCB-8F1810461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6704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41c.png">
            <a:extLst>
              <a:ext uri="{FF2B5EF4-FFF2-40B4-BE49-F238E27FC236}">
                <a16:creationId xmlns:a16="http://schemas.microsoft.com/office/drawing/2014/main" id="{CB5EE725-C3CC-447B-996E-0E962BD3A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57959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41d.png">
            <a:extLst>
              <a:ext uri="{FF2B5EF4-FFF2-40B4-BE49-F238E27FC236}">
                <a16:creationId xmlns:a16="http://schemas.microsoft.com/office/drawing/2014/main" id="{10A061E2-40F0-460B-8837-20B7AF83B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20938"/>
            <a:ext cx="87042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41f.png">
            <a:extLst>
              <a:ext uri="{FF2B5EF4-FFF2-40B4-BE49-F238E27FC236}">
                <a16:creationId xmlns:a16="http://schemas.microsoft.com/office/drawing/2014/main" id="{205EE4F5-212D-4591-92AE-E53DFE8A35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905500"/>
            <a:ext cx="44069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41a.png">
            <a:extLst>
              <a:ext uri="{FF2B5EF4-FFF2-40B4-BE49-F238E27FC236}">
                <a16:creationId xmlns:a16="http://schemas.microsoft.com/office/drawing/2014/main" id="{B9C9FA5E-03C0-4C08-AE49-C0301B59C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194050"/>
            <a:ext cx="17557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41c.png">
            <a:extLst>
              <a:ext uri="{FF2B5EF4-FFF2-40B4-BE49-F238E27FC236}">
                <a16:creationId xmlns:a16="http://schemas.microsoft.com/office/drawing/2014/main" id="{DB6053BB-AAFB-4FD4-91B0-B40569CA2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4159250"/>
            <a:ext cx="69183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41d.png">
            <a:extLst>
              <a:ext uri="{FF2B5EF4-FFF2-40B4-BE49-F238E27FC236}">
                <a16:creationId xmlns:a16="http://schemas.microsoft.com/office/drawing/2014/main" id="{FE4D1C82-A9F8-4B2C-8223-C4848C632A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661025"/>
            <a:ext cx="293846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4" name="Picture 14">
            <a:extLst>
              <a:ext uri="{FF2B5EF4-FFF2-40B4-BE49-F238E27FC236}">
                <a16:creationId xmlns:a16="http://schemas.microsoft.com/office/drawing/2014/main" id="{A13AE919-56AC-413E-8380-981E09C0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3667125"/>
            <a:ext cx="28257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0F0E03E5-5F0E-4FEA-AAA6-1D54D127DBF2}"/>
              </a:ext>
            </a:extLst>
          </p:cNvPr>
          <p:cNvSpPr/>
          <p:nvPr/>
        </p:nvSpPr>
        <p:spPr>
          <a:xfrm>
            <a:off x="2986088" y="3176588"/>
            <a:ext cx="506412" cy="539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4E1745B-EF18-462F-9E95-F0A5FC4EE529}"/>
              </a:ext>
            </a:extLst>
          </p:cNvPr>
          <p:cNvSpPr/>
          <p:nvPr/>
        </p:nvSpPr>
        <p:spPr>
          <a:xfrm>
            <a:off x="3322638" y="3716338"/>
            <a:ext cx="904875" cy="539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6097" name="Picture 17">
            <a:extLst>
              <a:ext uri="{FF2B5EF4-FFF2-40B4-BE49-F238E27FC236}">
                <a16:creationId xmlns:a16="http://schemas.microsoft.com/office/drawing/2014/main" id="{6F36CDDD-1386-4A49-B57C-CB133C66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3784600"/>
            <a:ext cx="1144587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98" name="Picture 18">
            <a:extLst>
              <a:ext uri="{FF2B5EF4-FFF2-40B4-BE49-F238E27FC236}">
                <a16:creationId xmlns:a16="http://schemas.microsoft.com/office/drawing/2014/main" id="{08EB7E6B-6CDF-4AC9-AB3C-04EF8BB1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795713"/>
            <a:ext cx="12858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04E12038-8AD4-4978-BC7F-374C7AAE644F}"/>
              </a:ext>
            </a:extLst>
          </p:cNvPr>
          <p:cNvSpPr/>
          <p:nvPr/>
        </p:nvSpPr>
        <p:spPr>
          <a:xfrm>
            <a:off x="3668713" y="3124200"/>
            <a:ext cx="1190625" cy="539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6099" name="Picture 19">
            <a:extLst>
              <a:ext uri="{FF2B5EF4-FFF2-40B4-BE49-F238E27FC236}">
                <a16:creationId xmlns:a16="http://schemas.microsoft.com/office/drawing/2014/main" id="{C4615CB1-2438-4DDC-9A62-CC93AFA9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968875"/>
            <a:ext cx="40767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6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37b.png">
            <a:extLst>
              <a:ext uri="{FF2B5EF4-FFF2-40B4-BE49-F238E27FC236}">
                <a16:creationId xmlns:a16="http://schemas.microsoft.com/office/drawing/2014/main" id="{55CC7E14-8784-4D36-AFD9-48F39A87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314450"/>
            <a:ext cx="818515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A8F2F682-5F2A-4B8F-9B35-52385F7B1DA6}"/>
              </a:ext>
            </a:extLst>
          </p:cNvPr>
          <p:cNvSpPr/>
          <p:nvPr/>
        </p:nvSpPr>
        <p:spPr>
          <a:xfrm>
            <a:off x="5524500" y="2781300"/>
            <a:ext cx="3151188" cy="13112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7108" name="灯片编号占位符 1">
            <a:extLst>
              <a:ext uri="{FF2B5EF4-FFF2-40B4-BE49-F238E27FC236}">
                <a16:creationId xmlns:a16="http://schemas.microsoft.com/office/drawing/2014/main" id="{C70FAFD0-1F3D-46AD-BC15-7EBBAFB6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4DA41F-C7D5-4CA6-99D4-3C590930F8FE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19" name="图片 18" descr="图片37a.png">
            <a:extLst>
              <a:ext uri="{FF2B5EF4-FFF2-40B4-BE49-F238E27FC236}">
                <a16:creationId xmlns:a16="http://schemas.microsoft.com/office/drawing/2014/main" id="{599714B9-F9F5-4D58-AFE1-4AF7DC81C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33375"/>
            <a:ext cx="5673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2">
            <a:extLst>
              <a:ext uri="{FF2B5EF4-FFF2-40B4-BE49-F238E27FC236}">
                <a16:creationId xmlns:a16="http://schemas.microsoft.com/office/drawing/2014/main" id="{452972E3-7B08-451D-8BB7-7D0F0938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C37966-367B-4378-9F98-3C6F333A126F}" type="slidenum">
              <a:rPr lang="en-US" altLang="zh-CN" smtClean="0"/>
              <a:pPr/>
              <a:t>45</a:t>
            </a:fld>
            <a:endParaRPr lang="en-US" altLang="zh-CN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E1AF6B2-A113-463A-8DB6-4F7294E85BE0}"/>
              </a:ext>
            </a:extLst>
          </p:cNvPr>
          <p:cNvCxnSpPr/>
          <p:nvPr/>
        </p:nvCxnSpPr>
        <p:spPr>
          <a:xfrm>
            <a:off x="1763713" y="4508500"/>
            <a:ext cx="1117600" cy="36036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F5B2AE70-00C5-43FF-A0DE-90AF83A19C19}"/>
              </a:ext>
            </a:extLst>
          </p:cNvPr>
          <p:cNvSpPr/>
          <p:nvPr/>
        </p:nvSpPr>
        <p:spPr>
          <a:xfrm>
            <a:off x="4824413" y="4668838"/>
            <a:ext cx="1116012" cy="704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600" dirty="0">
                <a:solidFill>
                  <a:srgbClr val="C00000"/>
                </a:solidFill>
              </a:rPr>
              <a:t>0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8833649-6607-4667-9B09-4A2A92197BCA}"/>
              </a:ext>
            </a:extLst>
          </p:cNvPr>
          <p:cNvSpPr/>
          <p:nvPr/>
        </p:nvSpPr>
        <p:spPr>
          <a:xfrm>
            <a:off x="3451225" y="4668838"/>
            <a:ext cx="1120775" cy="847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25DF91F-8A55-49A1-AB8D-0D489560BBE7}"/>
              </a:ext>
            </a:extLst>
          </p:cNvPr>
          <p:cNvSpPr/>
          <p:nvPr/>
        </p:nvSpPr>
        <p:spPr>
          <a:xfrm>
            <a:off x="6516688" y="4635500"/>
            <a:ext cx="1295400" cy="847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27" name="图片 26" descr="图片43a.png">
            <a:extLst>
              <a:ext uri="{FF2B5EF4-FFF2-40B4-BE49-F238E27FC236}">
                <a16:creationId xmlns:a16="http://schemas.microsoft.com/office/drawing/2014/main" id="{674E40A0-8004-4AA9-8A9C-857658CB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333375"/>
            <a:ext cx="55340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43b.png">
            <a:extLst>
              <a:ext uri="{FF2B5EF4-FFF2-40B4-BE49-F238E27FC236}">
                <a16:creationId xmlns:a16="http://schemas.microsoft.com/office/drawing/2014/main" id="{CBF9E184-6683-45FF-80A2-28499A3A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857250"/>
            <a:ext cx="59499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43d.png">
            <a:extLst>
              <a:ext uri="{FF2B5EF4-FFF2-40B4-BE49-F238E27FC236}">
                <a16:creationId xmlns:a16="http://schemas.microsoft.com/office/drawing/2014/main" id="{10C87C8A-0036-49CD-90DF-78CB84319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6" b="-108"/>
          <a:stretch>
            <a:fillRect/>
          </a:stretch>
        </p:blipFill>
        <p:spPr bwMode="auto">
          <a:xfrm>
            <a:off x="384175" y="2217738"/>
            <a:ext cx="44751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图片43e.png">
            <a:extLst>
              <a:ext uri="{FF2B5EF4-FFF2-40B4-BE49-F238E27FC236}">
                <a16:creationId xmlns:a16="http://schemas.microsoft.com/office/drawing/2014/main" id="{D95A70A8-FA30-4B67-B705-FBC34F111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4" b="-1813"/>
          <a:stretch>
            <a:fillRect/>
          </a:stretch>
        </p:blipFill>
        <p:spPr bwMode="auto">
          <a:xfrm>
            <a:off x="357188" y="2924175"/>
            <a:ext cx="48625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 descr="图片43f.png">
            <a:extLst>
              <a:ext uri="{FF2B5EF4-FFF2-40B4-BE49-F238E27FC236}">
                <a16:creationId xmlns:a16="http://schemas.microsoft.com/office/drawing/2014/main" id="{11790B33-E9B9-4E07-9185-9A4EC26DE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3497263"/>
            <a:ext cx="28892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43g.png">
            <a:extLst>
              <a:ext uri="{FF2B5EF4-FFF2-40B4-BE49-F238E27FC236}">
                <a16:creationId xmlns:a16="http://schemas.microsoft.com/office/drawing/2014/main" id="{8802BA7C-4CF5-44FB-A192-461BE91D1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572125"/>
            <a:ext cx="540543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43a.png">
            <a:extLst>
              <a:ext uri="{FF2B5EF4-FFF2-40B4-BE49-F238E27FC236}">
                <a16:creationId xmlns:a16="http://schemas.microsoft.com/office/drawing/2014/main" id="{C9B5A2F7-4E3C-4651-96D9-75AC7B57F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3573463"/>
            <a:ext cx="12065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43b.png">
            <a:extLst>
              <a:ext uri="{FF2B5EF4-FFF2-40B4-BE49-F238E27FC236}">
                <a16:creationId xmlns:a16="http://schemas.microsoft.com/office/drawing/2014/main" id="{C2A9D8A5-D06F-4404-9B87-79C9B1CFCB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4149725"/>
            <a:ext cx="429736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43c.png">
            <a:extLst>
              <a:ext uri="{FF2B5EF4-FFF2-40B4-BE49-F238E27FC236}">
                <a16:creationId xmlns:a16="http://schemas.microsoft.com/office/drawing/2014/main" id="{FC8DE383-50FC-44EA-BD49-5E234F0BB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4149725"/>
            <a:ext cx="26273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43d.png">
            <a:extLst>
              <a:ext uri="{FF2B5EF4-FFF2-40B4-BE49-F238E27FC236}">
                <a16:creationId xmlns:a16="http://schemas.microsoft.com/office/drawing/2014/main" id="{4F8D2BF0-FD49-4653-A0D9-78F0A42C4A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652963"/>
            <a:ext cx="17367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43e.png">
            <a:extLst>
              <a:ext uri="{FF2B5EF4-FFF2-40B4-BE49-F238E27FC236}">
                <a16:creationId xmlns:a16="http://schemas.microsoft.com/office/drawing/2014/main" id="{52EF2938-D355-413C-8805-FF800781B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4652963"/>
            <a:ext cx="4629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431.png">
            <a:extLst>
              <a:ext uri="{FF2B5EF4-FFF2-40B4-BE49-F238E27FC236}">
                <a16:creationId xmlns:a16="http://schemas.microsoft.com/office/drawing/2014/main" id="{FBA72FBD-0040-4BB6-B94E-ADBC0DED4A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661025"/>
            <a:ext cx="6207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432.png">
            <a:extLst>
              <a:ext uri="{FF2B5EF4-FFF2-40B4-BE49-F238E27FC236}">
                <a16:creationId xmlns:a16="http://schemas.microsoft.com/office/drawing/2014/main" id="{FBB8E2CD-E76A-4B36-9F3C-FAD32D4AB8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516563"/>
            <a:ext cx="77946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433.png">
            <a:extLst>
              <a:ext uri="{FF2B5EF4-FFF2-40B4-BE49-F238E27FC236}">
                <a16:creationId xmlns:a16="http://schemas.microsoft.com/office/drawing/2014/main" id="{8D454B19-4311-4915-8EEE-1A2FA83750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661025"/>
            <a:ext cx="63976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7B06CD-456B-4058-8775-A540402151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498600"/>
            <a:ext cx="85359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BFF727-6F03-4FB4-864A-527456726A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19325"/>
            <a:ext cx="16637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89FB0C-B35A-402C-81AC-19B4A04A79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13" y="2930525"/>
            <a:ext cx="18161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 animBg="1"/>
      <p:bldP spid="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2C384471-AD94-4B0A-8495-96A7607136C7}"/>
              </a:ext>
            </a:extLst>
          </p:cNvPr>
          <p:cNvSpPr/>
          <p:nvPr/>
        </p:nvSpPr>
        <p:spPr>
          <a:xfrm>
            <a:off x="5451475" y="4194175"/>
            <a:ext cx="3149600" cy="11064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灯片编号占位符 1">
            <a:extLst>
              <a:ext uri="{FF2B5EF4-FFF2-40B4-BE49-F238E27FC236}">
                <a16:creationId xmlns:a16="http://schemas.microsoft.com/office/drawing/2014/main" id="{963D19B7-E46D-475C-8916-9E1CFD06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073DCF-0E8F-461D-B0DF-B783949B20CC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18" name="图片 17" descr="图片37b.png">
            <a:extLst>
              <a:ext uri="{FF2B5EF4-FFF2-40B4-BE49-F238E27FC236}">
                <a16:creationId xmlns:a16="http://schemas.microsoft.com/office/drawing/2014/main" id="{4A229B56-8B28-4F74-A6B5-F944785CA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314450"/>
            <a:ext cx="818515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37a.png">
            <a:extLst>
              <a:ext uri="{FF2B5EF4-FFF2-40B4-BE49-F238E27FC236}">
                <a16:creationId xmlns:a16="http://schemas.microsoft.com/office/drawing/2014/main" id="{D226AA81-9372-4894-98BF-1467E9B34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33375"/>
            <a:ext cx="5673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2">
            <a:extLst>
              <a:ext uri="{FF2B5EF4-FFF2-40B4-BE49-F238E27FC236}">
                <a16:creationId xmlns:a16="http://schemas.microsoft.com/office/drawing/2014/main" id="{88584312-3D9A-4305-8C1E-BDEF923C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1AA37F-8154-4E47-B14A-7731BD0D847E}" type="slidenum">
              <a:rPr lang="en-US" altLang="zh-CN" smtClean="0"/>
              <a:pPr/>
              <a:t>47</a:t>
            </a:fld>
            <a:endParaRPr lang="en-US" altLang="zh-CN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9D6BC8E-4851-4429-ADC9-74CF607C88FF}"/>
              </a:ext>
            </a:extLst>
          </p:cNvPr>
          <p:cNvCxnSpPr/>
          <p:nvPr/>
        </p:nvCxnSpPr>
        <p:spPr>
          <a:xfrm flipH="1">
            <a:off x="2555875" y="3335338"/>
            <a:ext cx="676275" cy="100806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FD43641C-1DB0-43FA-A084-836DF02C919B}"/>
              </a:ext>
            </a:extLst>
          </p:cNvPr>
          <p:cNvSpPr/>
          <p:nvPr/>
        </p:nvSpPr>
        <p:spPr>
          <a:xfrm>
            <a:off x="5186363" y="4654550"/>
            <a:ext cx="898525" cy="8413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600" dirty="0">
                <a:solidFill>
                  <a:srgbClr val="C00000"/>
                </a:solidFill>
              </a:rPr>
              <a:t>0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pic>
        <p:nvPicPr>
          <p:cNvPr id="20" name="图片 19" descr="图片45a.png">
            <a:extLst>
              <a:ext uri="{FF2B5EF4-FFF2-40B4-BE49-F238E27FC236}">
                <a16:creationId xmlns:a16="http://schemas.microsoft.com/office/drawing/2014/main" id="{2C7C017A-D378-4AB3-B5FE-781FA8649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33375"/>
            <a:ext cx="47974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45b.png">
            <a:extLst>
              <a:ext uri="{FF2B5EF4-FFF2-40B4-BE49-F238E27FC236}">
                <a16:creationId xmlns:a16="http://schemas.microsoft.com/office/drawing/2014/main" id="{D05C0779-C006-4230-B74E-ED301DBD4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930275"/>
            <a:ext cx="83931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45c.png">
            <a:extLst>
              <a:ext uri="{FF2B5EF4-FFF2-40B4-BE49-F238E27FC236}">
                <a16:creationId xmlns:a16="http://schemas.microsoft.com/office/drawing/2014/main" id="{3823B71E-AB5E-4AC4-9F99-5C5577EFD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160588"/>
            <a:ext cx="854075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45e.png">
            <a:extLst>
              <a:ext uri="{FF2B5EF4-FFF2-40B4-BE49-F238E27FC236}">
                <a16:creationId xmlns:a16="http://schemas.microsoft.com/office/drawing/2014/main" id="{9E474C9D-1D3B-48BD-AC1F-A897E8016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5538788"/>
            <a:ext cx="83947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45a.png">
            <a:extLst>
              <a:ext uri="{FF2B5EF4-FFF2-40B4-BE49-F238E27FC236}">
                <a16:creationId xmlns:a16="http://schemas.microsoft.com/office/drawing/2014/main" id="{E7F5688D-92B7-47E3-9A4E-AA6EFB329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528763"/>
            <a:ext cx="68516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45b.png">
            <a:extLst>
              <a:ext uri="{FF2B5EF4-FFF2-40B4-BE49-F238E27FC236}">
                <a16:creationId xmlns:a16="http://schemas.microsoft.com/office/drawing/2014/main" id="{91C7A816-657A-401F-83EF-96A52A832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2841625"/>
            <a:ext cx="19558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45c.png">
            <a:extLst>
              <a:ext uri="{FF2B5EF4-FFF2-40B4-BE49-F238E27FC236}">
                <a16:creationId xmlns:a16="http://schemas.microsoft.com/office/drawing/2014/main" id="{6CFB9F9B-C49E-47ED-85A1-723D80971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149725"/>
            <a:ext cx="2354262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45d.png">
            <a:extLst>
              <a:ext uri="{FF2B5EF4-FFF2-40B4-BE49-F238E27FC236}">
                <a16:creationId xmlns:a16="http://schemas.microsoft.com/office/drawing/2014/main" id="{8EABECFF-4F4B-421B-B72C-7BC3ABF42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173538"/>
            <a:ext cx="2273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45e.png">
            <a:extLst>
              <a:ext uri="{FF2B5EF4-FFF2-40B4-BE49-F238E27FC236}">
                <a16:creationId xmlns:a16="http://schemas.microsoft.com/office/drawing/2014/main" id="{D1C72CD5-7E32-4497-848D-68B10F89C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724400"/>
            <a:ext cx="24447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45f.png">
            <a:extLst>
              <a:ext uri="{FF2B5EF4-FFF2-40B4-BE49-F238E27FC236}">
                <a16:creationId xmlns:a16="http://schemas.microsoft.com/office/drawing/2014/main" id="{31DE4915-3A86-4E51-B59A-1B647E7832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8" y="4797425"/>
            <a:ext cx="24638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45g.png">
            <a:extLst>
              <a:ext uri="{FF2B5EF4-FFF2-40B4-BE49-F238E27FC236}">
                <a16:creationId xmlns:a16="http://schemas.microsoft.com/office/drawing/2014/main" id="{BD53710F-5A3F-45AE-AD9B-50A8CE805C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868863"/>
            <a:ext cx="4635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0D7DA1-3725-4EEB-AA86-2BB0E4217A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441700"/>
            <a:ext cx="6042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18" name="Picture 14" descr="例5">
            <a:extLst>
              <a:ext uri="{FF2B5EF4-FFF2-40B4-BE49-F238E27FC236}">
                <a16:creationId xmlns:a16="http://schemas.microsoft.com/office/drawing/2014/main" id="{85AD9F4A-BE4C-4CDF-8E33-902708C9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" b="16066"/>
          <a:stretch>
            <a:fillRect/>
          </a:stretch>
        </p:blipFill>
        <p:spPr bwMode="auto">
          <a:xfrm>
            <a:off x="6248400" y="3910013"/>
            <a:ext cx="28606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灯片编号占位符 3">
            <a:extLst>
              <a:ext uri="{FF2B5EF4-FFF2-40B4-BE49-F238E27FC236}">
                <a16:creationId xmlns:a16="http://schemas.microsoft.com/office/drawing/2014/main" id="{51568174-6FBF-4145-9EFA-0FCD7057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AE36CE-07C6-4BE1-9385-4B3CDCE5F069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30" name="图片 29" descr="图片46a.png">
            <a:extLst>
              <a:ext uri="{FF2B5EF4-FFF2-40B4-BE49-F238E27FC236}">
                <a16:creationId xmlns:a16="http://schemas.microsoft.com/office/drawing/2014/main" id="{A44C0ADD-3D50-41F0-8EE8-F98A39479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347663"/>
            <a:ext cx="88439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46b.png">
            <a:extLst>
              <a:ext uri="{FF2B5EF4-FFF2-40B4-BE49-F238E27FC236}">
                <a16:creationId xmlns:a16="http://schemas.microsoft.com/office/drawing/2014/main" id="{315579B3-0518-41E8-8320-FA53473D6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781300"/>
            <a:ext cx="903287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46c.png">
            <a:extLst>
              <a:ext uri="{FF2B5EF4-FFF2-40B4-BE49-F238E27FC236}">
                <a16:creationId xmlns:a16="http://schemas.microsoft.com/office/drawing/2014/main" id="{32938422-0407-41A2-97C5-FE061C3BE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6" b="79"/>
          <a:stretch>
            <a:fillRect/>
          </a:stretch>
        </p:blipFill>
        <p:spPr bwMode="auto">
          <a:xfrm>
            <a:off x="179388" y="4027488"/>
            <a:ext cx="38163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46d.png">
            <a:extLst>
              <a:ext uri="{FF2B5EF4-FFF2-40B4-BE49-F238E27FC236}">
                <a16:creationId xmlns:a16="http://schemas.microsoft.com/office/drawing/2014/main" id="{2BF765FE-AE39-4CB2-B469-9DE2332BB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42784" b="78"/>
          <a:stretch>
            <a:fillRect/>
          </a:stretch>
        </p:blipFill>
        <p:spPr bwMode="auto">
          <a:xfrm>
            <a:off x="169863" y="4775200"/>
            <a:ext cx="346551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46e.png">
            <a:extLst>
              <a:ext uri="{FF2B5EF4-FFF2-40B4-BE49-F238E27FC236}">
                <a16:creationId xmlns:a16="http://schemas.microsoft.com/office/drawing/2014/main" id="{975D4450-774E-45F9-80D3-E483FBD8E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36235" b="121"/>
          <a:stretch>
            <a:fillRect/>
          </a:stretch>
        </p:blipFill>
        <p:spPr bwMode="auto">
          <a:xfrm>
            <a:off x="179388" y="5400675"/>
            <a:ext cx="25923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46f.png">
            <a:extLst>
              <a:ext uri="{FF2B5EF4-FFF2-40B4-BE49-F238E27FC236}">
                <a16:creationId xmlns:a16="http://schemas.microsoft.com/office/drawing/2014/main" id="{C045821A-D2C8-4245-A533-7F678AF73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5" t="2" b="15"/>
          <a:stretch>
            <a:fillRect/>
          </a:stretch>
        </p:blipFill>
        <p:spPr bwMode="auto">
          <a:xfrm>
            <a:off x="1979613" y="5783263"/>
            <a:ext cx="6008687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图片46a.png">
            <a:extLst>
              <a:ext uri="{FF2B5EF4-FFF2-40B4-BE49-F238E27FC236}">
                <a16:creationId xmlns:a16="http://schemas.microsoft.com/office/drawing/2014/main" id="{9CB3B483-3BBF-4F64-AEB4-BEBD5B0939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278188"/>
            <a:ext cx="68151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3F20F02-08E6-435A-88AB-D2013C9EEF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4808538"/>
            <a:ext cx="23653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A7C1F9-6F4D-4D77-BC46-719C3E4F96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5561013"/>
            <a:ext cx="13541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643EB2-708B-42D7-A812-D70C786B2C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5969000"/>
            <a:ext cx="20605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5" name="Picture 15">
            <a:extLst>
              <a:ext uri="{FF2B5EF4-FFF2-40B4-BE49-F238E27FC236}">
                <a16:creationId xmlns:a16="http://schemas.microsoft.com/office/drawing/2014/main" id="{D3695D08-FEFD-41B2-9B5C-BC335DE1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49725"/>
            <a:ext cx="1943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BC86CF45-C8D3-4EAD-858E-CD7BB93BD004}"/>
              </a:ext>
            </a:extLst>
          </p:cNvPr>
          <p:cNvSpPr/>
          <p:nvPr/>
        </p:nvSpPr>
        <p:spPr>
          <a:xfrm>
            <a:off x="5516563" y="5478463"/>
            <a:ext cx="3016250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2227" name="灯片编号占位符 1">
            <a:extLst>
              <a:ext uri="{FF2B5EF4-FFF2-40B4-BE49-F238E27FC236}">
                <a16:creationId xmlns:a16="http://schemas.microsoft.com/office/drawing/2014/main" id="{14760D9D-9C21-4A58-AECE-152A52E7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163C769-2DA2-4E57-80B5-9C9FBDED9C44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18" name="图片 17" descr="图片37b.png">
            <a:extLst>
              <a:ext uri="{FF2B5EF4-FFF2-40B4-BE49-F238E27FC236}">
                <a16:creationId xmlns:a16="http://schemas.microsoft.com/office/drawing/2014/main" id="{FA8C5B7E-F473-4B14-8C15-8512DC3C2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314450"/>
            <a:ext cx="818515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74A3FF-21B2-4E16-B556-5FBD1F56A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404813"/>
            <a:ext cx="51689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3F490BE-E5F0-4E8B-AC89-F4428FCE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1E0D253-16F1-4979-AF5C-C4174AE0F50C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77ED59-97DA-4D0F-A95D-C37CEE4A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23875"/>
            <a:ext cx="77914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169A44F2-58CC-4D31-A076-CAEB80BCA85C}"/>
              </a:ext>
            </a:extLst>
          </p:cNvPr>
          <p:cNvSpPr/>
          <p:nvPr/>
        </p:nvSpPr>
        <p:spPr>
          <a:xfrm>
            <a:off x="590550" y="2311400"/>
            <a:ext cx="3078163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2">
            <a:extLst>
              <a:ext uri="{FF2B5EF4-FFF2-40B4-BE49-F238E27FC236}">
                <a16:creationId xmlns:a16="http://schemas.microsoft.com/office/drawing/2014/main" id="{37D2B81B-EE66-48DF-8D7F-CC8DD96E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5475" y="6481763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6B117E-7329-464E-ABF7-7EC811672391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18" name="图片 17" descr="图片48a.png">
            <a:extLst>
              <a:ext uri="{FF2B5EF4-FFF2-40B4-BE49-F238E27FC236}">
                <a16:creationId xmlns:a16="http://schemas.microsoft.com/office/drawing/2014/main" id="{35520127-8007-4B51-88A4-62643333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33375"/>
            <a:ext cx="262096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48b.png">
            <a:extLst>
              <a:ext uri="{FF2B5EF4-FFF2-40B4-BE49-F238E27FC236}">
                <a16:creationId xmlns:a16="http://schemas.microsoft.com/office/drawing/2014/main" id="{25E577AE-8B04-4918-AC24-834FE1097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80343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48c.png">
            <a:extLst>
              <a:ext uri="{FF2B5EF4-FFF2-40B4-BE49-F238E27FC236}">
                <a16:creationId xmlns:a16="http://schemas.microsoft.com/office/drawing/2014/main" id="{DF117F95-DF89-4A76-A705-A8568F4C4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22400"/>
            <a:ext cx="74612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48d.png">
            <a:extLst>
              <a:ext uri="{FF2B5EF4-FFF2-40B4-BE49-F238E27FC236}">
                <a16:creationId xmlns:a16="http://schemas.microsoft.com/office/drawing/2014/main" id="{ACC09617-CB85-471E-ABD5-AB6575418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92375"/>
            <a:ext cx="82169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48e.png">
            <a:extLst>
              <a:ext uri="{FF2B5EF4-FFF2-40B4-BE49-F238E27FC236}">
                <a16:creationId xmlns:a16="http://schemas.microsoft.com/office/drawing/2014/main" id="{B984FCEC-86EB-4DC1-A87C-DA291AF9A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4306888"/>
            <a:ext cx="86852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48f.png">
            <a:extLst>
              <a:ext uri="{FF2B5EF4-FFF2-40B4-BE49-F238E27FC236}">
                <a16:creationId xmlns:a16="http://schemas.microsoft.com/office/drawing/2014/main" id="{27D6B8B6-6170-4406-9E20-4F5B24DF9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5457825"/>
            <a:ext cx="8685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48a.png">
            <a:extLst>
              <a:ext uri="{FF2B5EF4-FFF2-40B4-BE49-F238E27FC236}">
                <a16:creationId xmlns:a16="http://schemas.microsoft.com/office/drawing/2014/main" id="{D9E97C97-5AB0-41A4-A6AC-54A7B0990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060575"/>
            <a:ext cx="53625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48b.png">
            <a:extLst>
              <a:ext uri="{FF2B5EF4-FFF2-40B4-BE49-F238E27FC236}">
                <a16:creationId xmlns:a16="http://schemas.microsoft.com/office/drawing/2014/main" id="{7B69FD6A-35B7-432C-A801-DC2FB359F0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702050"/>
            <a:ext cx="271303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48c.png">
            <a:extLst>
              <a:ext uri="{FF2B5EF4-FFF2-40B4-BE49-F238E27FC236}">
                <a16:creationId xmlns:a16="http://schemas.microsoft.com/office/drawing/2014/main" id="{E2EF08C4-D395-40E0-97A1-C1AD8B7FC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941888"/>
            <a:ext cx="172561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48d.png">
            <a:extLst>
              <a:ext uri="{FF2B5EF4-FFF2-40B4-BE49-F238E27FC236}">
                <a16:creationId xmlns:a16="http://schemas.microsoft.com/office/drawing/2014/main" id="{D35962AF-F182-4214-8E5B-4DD1D267DA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084888"/>
            <a:ext cx="2279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B978015-CA98-4BC7-956F-BE8306FEB4A0}"/>
              </a:ext>
            </a:extLst>
          </p:cNvPr>
          <p:cNvCxnSpPr/>
          <p:nvPr/>
        </p:nvCxnSpPr>
        <p:spPr>
          <a:xfrm>
            <a:off x="2268538" y="2555875"/>
            <a:ext cx="863600" cy="1304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AD5737-0EAB-409D-88F7-D536F5E51F70}"/>
              </a:ext>
            </a:extLst>
          </p:cNvPr>
          <p:cNvCxnSpPr/>
          <p:nvPr/>
        </p:nvCxnSpPr>
        <p:spPr>
          <a:xfrm flipH="1">
            <a:off x="3492500" y="4152900"/>
            <a:ext cx="927100" cy="9318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59CE1F8-CF10-4EB4-8FE1-BCD673D68BD8}"/>
              </a:ext>
            </a:extLst>
          </p:cNvPr>
          <p:cNvCxnSpPr/>
          <p:nvPr/>
        </p:nvCxnSpPr>
        <p:spPr>
          <a:xfrm flipH="1">
            <a:off x="3635375" y="4152900"/>
            <a:ext cx="1400175" cy="21558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2">
            <a:extLst>
              <a:ext uri="{FF2B5EF4-FFF2-40B4-BE49-F238E27FC236}">
                <a16:creationId xmlns:a16="http://schemas.microsoft.com/office/drawing/2014/main" id="{FAD82D2F-AEAF-4FAE-A171-B63CBED7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D477C63-C742-4058-8F52-22BC4065423F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13" name="图片 12" descr="图片49b.png">
            <a:extLst>
              <a:ext uri="{FF2B5EF4-FFF2-40B4-BE49-F238E27FC236}">
                <a16:creationId xmlns:a16="http://schemas.microsoft.com/office/drawing/2014/main" id="{1D1004F3-B602-4B2A-9AD3-E0A60AB5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2" b="-114"/>
          <a:stretch>
            <a:fillRect/>
          </a:stretch>
        </p:blipFill>
        <p:spPr bwMode="auto">
          <a:xfrm>
            <a:off x="1187450" y="3101975"/>
            <a:ext cx="40576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49c.png">
            <a:extLst>
              <a:ext uri="{FF2B5EF4-FFF2-40B4-BE49-F238E27FC236}">
                <a16:creationId xmlns:a16="http://schemas.microsoft.com/office/drawing/2014/main" id="{0D9D0B8A-77BB-4E82-95D9-7006D05A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263"/>
            <a:ext cx="90328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490.png">
            <a:extLst>
              <a:ext uri="{FF2B5EF4-FFF2-40B4-BE49-F238E27FC236}">
                <a16:creationId xmlns:a16="http://schemas.microsoft.com/office/drawing/2014/main" id="{37503C2D-2428-4194-B3D9-BF7E1F3B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652303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图片49a.png">
            <a:extLst>
              <a:ext uri="{FF2B5EF4-FFF2-40B4-BE49-F238E27FC236}">
                <a16:creationId xmlns:a16="http://schemas.microsoft.com/office/drawing/2014/main" id="{9413CE68-3C37-4544-9EFE-592F3613F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76250"/>
            <a:ext cx="53641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49b.png">
            <a:extLst>
              <a:ext uri="{FF2B5EF4-FFF2-40B4-BE49-F238E27FC236}">
                <a16:creationId xmlns:a16="http://schemas.microsoft.com/office/drawing/2014/main" id="{CD3304FA-F116-4514-B5DA-C44B26550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125538"/>
            <a:ext cx="2706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49c.png">
            <a:extLst>
              <a:ext uri="{FF2B5EF4-FFF2-40B4-BE49-F238E27FC236}">
                <a16:creationId xmlns:a16="http://schemas.microsoft.com/office/drawing/2014/main" id="{2F2368AE-C087-45EC-9AF2-DEA4B6B0A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125538"/>
            <a:ext cx="18526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49d.png">
            <a:extLst>
              <a:ext uri="{FF2B5EF4-FFF2-40B4-BE49-F238E27FC236}">
                <a16:creationId xmlns:a16="http://schemas.microsoft.com/office/drawing/2014/main" id="{E4BBDEE8-4595-4877-A79D-DD8DB2A52F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116013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49e.png">
            <a:extLst>
              <a:ext uri="{FF2B5EF4-FFF2-40B4-BE49-F238E27FC236}">
                <a16:creationId xmlns:a16="http://schemas.microsoft.com/office/drawing/2014/main" id="{0A25F5B4-83FA-4C80-942F-8E29E6692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492375"/>
            <a:ext cx="3614738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F5CCD6-7119-40F9-9025-4A686C8D1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101975"/>
            <a:ext cx="738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443F7BF-00ED-4DA7-BE72-C74580DEC595}"/>
              </a:ext>
            </a:extLst>
          </p:cNvPr>
          <p:cNvCxnSpPr/>
          <p:nvPr/>
        </p:nvCxnSpPr>
        <p:spPr>
          <a:xfrm>
            <a:off x="1993900" y="1009650"/>
            <a:ext cx="0" cy="3889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4EF143D2-824B-4DF3-B638-C1A40F20E369}"/>
              </a:ext>
            </a:extLst>
          </p:cNvPr>
          <p:cNvSpPr/>
          <p:nvPr/>
        </p:nvSpPr>
        <p:spPr>
          <a:xfrm>
            <a:off x="2720975" y="1125538"/>
            <a:ext cx="555625" cy="584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286C24B-35CC-449F-8764-138AE80EC795}"/>
              </a:ext>
            </a:extLst>
          </p:cNvPr>
          <p:cNvSpPr/>
          <p:nvPr/>
        </p:nvSpPr>
        <p:spPr>
          <a:xfrm>
            <a:off x="3451225" y="1127125"/>
            <a:ext cx="760413" cy="584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EFA275A-589D-499D-A4AD-5B60314F0916}"/>
              </a:ext>
            </a:extLst>
          </p:cNvPr>
          <p:cNvCxnSpPr/>
          <p:nvPr/>
        </p:nvCxnSpPr>
        <p:spPr>
          <a:xfrm>
            <a:off x="4284663" y="987425"/>
            <a:ext cx="0" cy="15049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4">
            <a:extLst>
              <a:ext uri="{FF2B5EF4-FFF2-40B4-BE49-F238E27FC236}">
                <a16:creationId xmlns:a16="http://schemas.microsoft.com/office/drawing/2014/main" id="{C0027081-F443-40CE-97BD-2081A170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ECD31B-8A0C-411F-96D6-18208538A61D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11" name="图片 10" descr="图片50a.png">
            <a:extLst>
              <a:ext uri="{FF2B5EF4-FFF2-40B4-BE49-F238E27FC236}">
                <a16:creationId xmlns:a16="http://schemas.microsoft.com/office/drawing/2014/main" id="{564F8A7E-34A6-498E-9E21-7AEA82ED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250"/>
            <a:ext cx="41084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50b.png">
            <a:extLst>
              <a:ext uri="{FF2B5EF4-FFF2-40B4-BE49-F238E27FC236}">
                <a16:creationId xmlns:a16="http://schemas.microsoft.com/office/drawing/2014/main" id="{FDC5A793-04BD-4E44-B5FB-50DFB647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296988"/>
            <a:ext cx="8758237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50c.png">
            <a:extLst>
              <a:ext uri="{FF2B5EF4-FFF2-40B4-BE49-F238E27FC236}">
                <a16:creationId xmlns:a16="http://schemas.microsoft.com/office/drawing/2014/main" id="{D0E78DCA-651D-4B00-8E0D-E9656ED3A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354388"/>
            <a:ext cx="886777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1">
            <a:extLst>
              <a:ext uri="{FF2B5EF4-FFF2-40B4-BE49-F238E27FC236}">
                <a16:creationId xmlns:a16="http://schemas.microsoft.com/office/drawing/2014/main" id="{0B7FE8E4-012C-423F-9545-58E2D653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A62498-FACC-4B06-87B7-8E756F32484E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BB44FFF-D0EB-4103-9BC3-FFC1DBC3D019}"/>
              </a:ext>
            </a:extLst>
          </p:cNvPr>
          <p:cNvSpPr/>
          <p:nvPr/>
        </p:nvSpPr>
        <p:spPr>
          <a:xfrm>
            <a:off x="971550" y="4543425"/>
            <a:ext cx="7021513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1" name="图片 20" descr="图片51a.png">
            <a:extLst>
              <a:ext uri="{FF2B5EF4-FFF2-40B4-BE49-F238E27FC236}">
                <a16:creationId xmlns:a16="http://schemas.microsoft.com/office/drawing/2014/main" id="{3E2A27EA-73FA-4204-A3C3-9BD59E86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46100"/>
            <a:ext cx="78200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CBAF811C-D559-4BD5-B4BF-6E0F995D34B1}"/>
              </a:ext>
            </a:extLst>
          </p:cNvPr>
          <p:cNvSpPr/>
          <p:nvPr/>
        </p:nvSpPr>
        <p:spPr>
          <a:xfrm>
            <a:off x="4140200" y="1700213"/>
            <a:ext cx="3462338" cy="719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7347" name="灯片编号占位符 1">
            <a:extLst>
              <a:ext uri="{FF2B5EF4-FFF2-40B4-BE49-F238E27FC236}">
                <a16:creationId xmlns:a16="http://schemas.microsoft.com/office/drawing/2014/main" id="{3DAB1E49-259A-4CCF-81AC-B8BBE6EA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31EF63-BA1D-45C3-B5C0-FE0D8924C715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14" name="图片 13" descr="图片52a.png">
            <a:extLst>
              <a:ext uri="{FF2B5EF4-FFF2-40B4-BE49-F238E27FC236}">
                <a16:creationId xmlns:a16="http://schemas.microsoft.com/office/drawing/2014/main" id="{93FA644D-8089-4C48-887F-29DCC1E57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692150"/>
            <a:ext cx="15113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54b.png">
            <a:extLst>
              <a:ext uri="{FF2B5EF4-FFF2-40B4-BE49-F238E27FC236}">
                <a16:creationId xmlns:a16="http://schemas.microsoft.com/office/drawing/2014/main" id="{CEF453FA-4561-401A-BB01-01EDFEC9B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73238"/>
            <a:ext cx="6167438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12">
            <a:extLst>
              <a:ext uri="{FF2B5EF4-FFF2-40B4-BE49-F238E27FC236}">
                <a16:creationId xmlns:a16="http://schemas.microsoft.com/office/drawing/2014/main" id="{373DC6B3-394C-43E3-8865-DE46F055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A6C37A-11BC-4762-AFF5-6A29570ED5E2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7" name="图片 6" descr="图片53a.png">
            <a:extLst>
              <a:ext uri="{FF2B5EF4-FFF2-40B4-BE49-F238E27FC236}">
                <a16:creationId xmlns:a16="http://schemas.microsoft.com/office/drawing/2014/main" id="{F60F8DC8-1E99-4D18-B533-826C3679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49275"/>
            <a:ext cx="23653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7">
            <a:extLst>
              <a:ext uri="{FF2B5EF4-FFF2-40B4-BE49-F238E27FC236}">
                <a16:creationId xmlns:a16="http://schemas.microsoft.com/office/drawing/2014/main" id="{F8F48504-55D1-44E4-A36A-D85894D6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341438"/>
            <a:ext cx="8734425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7" name="Picture 9">
            <a:extLst>
              <a:ext uri="{FF2B5EF4-FFF2-40B4-BE49-F238E27FC236}">
                <a16:creationId xmlns:a16="http://schemas.microsoft.com/office/drawing/2014/main" id="{076C916F-E4A7-4829-9A0E-F4A5D64F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92600"/>
            <a:ext cx="8424862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22DE3CC9-C74E-4EFA-AB77-0E8D466A4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855913"/>
            <a:ext cx="8424862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54b.png">
            <a:extLst>
              <a:ext uri="{FF2B5EF4-FFF2-40B4-BE49-F238E27FC236}">
                <a16:creationId xmlns:a16="http://schemas.microsoft.com/office/drawing/2014/main" id="{08BAA88B-A1B2-47AA-B6D1-80987A359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617663"/>
            <a:ext cx="616902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56D8F2C1-D5B6-418B-A87B-4AD4CE5922B4}"/>
              </a:ext>
            </a:extLst>
          </p:cNvPr>
          <p:cNvSpPr/>
          <p:nvPr/>
        </p:nvSpPr>
        <p:spPr>
          <a:xfrm>
            <a:off x="4140200" y="2636838"/>
            <a:ext cx="3462338" cy="719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9396" name="灯片编号占位符 1">
            <a:extLst>
              <a:ext uri="{FF2B5EF4-FFF2-40B4-BE49-F238E27FC236}">
                <a16:creationId xmlns:a16="http://schemas.microsoft.com/office/drawing/2014/main" id="{51684E0D-455D-4AFA-B49C-3A88B2AD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CACE85A-988E-46D7-9B36-7C1367C90664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15" name="图片 14" descr="图片54a.png">
            <a:extLst>
              <a:ext uri="{FF2B5EF4-FFF2-40B4-BE49-F238E27FC236}">
                <a16:creationId xmlns:a16="http://schemas.microsoft.com/office/drawing/2014/main" id="{7731BF15-1969-4DE3-BF92-756E75EC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600075"/>
            <a:ext cx="222408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>
            <a:extLst>
              <a:ext uri="{FF2B5EF4-FFF2-40B4-BE49-F238E27FC236}">
                <a16:creationId xmlns:a16="http://schemas.microsoft.com/office/drawing/2014/main" id="{05FA312B-E167-4A59-B6DB-619F92DE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6F7EDA-D0BA-4388-ABCD-8E5337FF5942}" type="slidenum">
              <a:rPr lang="en-US" altLang="zh-CN" smtClean="0"/>
              <a:pPr/>
              <a:t>57</a:t>
            </a:fld>
            <a:endParaRPr lang="en-US" altLang="zh-CN"/>
          </a:p>
        </p:txBody>
      </p:sp>
      <p:pic>
        <p:nvPicPr>
          <p:cNvPr id="25" name="图片 24" descr="图片55a.png">
            <a:extLst>
              <a:ext uri="{FF2B5EF4-FFF2-40B4-BE49-F238E27FC236}">
                <a16:creationId xmlns:a16="http://schemas.microsoft.com/office/drawing/2014/main" id="{CFEE5C5E-CEA7-4EBF-9A46-6B373148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60350"/>
            <a:ext cx="3743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55b.png">
            <a:extLst>
              <a:ext uri="{FF2B5EF4-FFF2-40B4-BE49-F238E27FC236}">
                <a16:creationId xmlns:a16="http://schemas.microsoft.com/office/drawing/2014/main" id="{97B9DC27-B77F-4F0A-8DFB-4C49A3611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63600"/>
            <a:ext cx="71675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55c.png">
            <a:hlinkClick r:id="rId4" action="ppaction://hlinkfile"/>
            <a:extLst>
              <a:ext uri="{FF2B5EF4-FFF2-40B4-BE49-F238E27FC236}">
                <a16:creationId xmlns:a16="http://schemas.microsoft.com/office/drawing/2014/main" id="{2A5E260D-BD85-497E-96F4-B555B9E12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289050"/>
            <a:ext cx="30353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55d.png">
            <a:extLst>
              <a:ext uri="{FF2B5EF4-FFF2-40B4-BE49-F238E27FC236}">
                <a16:creationId xmlns:a16="http://schemas.microsoft.com/office/drawing/2014/main" id="{CDAB8E91-3C52-4A5D-9065-C00F6AE30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557338"/>
            <a:ext cx="64008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55e.png">
            <a:extLst>
              <a:ext uri="{FF2B5EF4-FFF2-40B4-BE49-F238E27FC236}">
                <a16:creationId xmlns:a16="http://schemas.microsoft.com/office/drawing/2014/main" id="{5ADFC06E-2316-493D-ABE3-D36D0722DD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7" b="-1614"/>
          <a:stretch>
            <a:fillRect/>
          </a:stretch>
        </p:blipFill>
        <p:spPr bwMode="auto">
          <a:xfrm>
            <a:off x="1835150" y="2205038"/>
            <a:ext cx="422116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55f.png">
            <a:extLst>
              <a:ext uri="{FF2B5EF4-FFF2-40B4-BE49-F238E27FC236}">
                <a16:creationId xmlns:a16="http://schemas.microsoft.com/office/drawing/2014/main" id="{B6C4FC9F-FAB7-46FD-BCF5-B9CAAD490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3" t="2" b="4001"/>
          <a:stretch>
            <a:fillRect/>
          </a:stretch>
        </p:blipFill>
        <p:spPr bwMode="auto">
          <a:xfrm>
            <a:off x="2195513" y="2924175"/>
            <a:ext cx="42751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55g.png">
            <a:extLst>
              <a:ext uri="{FF2B5EF4-FFF2-40B4-BE49-F238E27FC236}">
                <a16:creationId xmlns:a16="http://schemas.microsoft.com/office/drawing/2014/main" id="{68F1D5EB-ECB1-4CFA-B9B4-180A71CF9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60800"/>
            <a:ext cx="21447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55h.png">
            <a:extLst>
              <a:ext uri="{FF2B5EF4-FFF2-40B4-BE49-F238E27FC236}">
                <a16:creationId xmlns:a16="http://schemas.microsoft.com/office/drawing/2014/main" id="{805D591A-0725-4B27-8592-60D63F68D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89363"/>
            <a:ext cx="335915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55k.png">
            <a:extLst>
              <a:ext uri="{FF2B5EF4-FFF2-40B4-BE49-F238E27FC236}">
                <a16:creationId xmlns:a16="http://schemas.microsoft.com/office/drawing/2014/main" id="{90F09F5E-3533-498B-A8E3-EA2D22052A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5732463"/>
            <a:ext cx="14684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55a.png">
            <a:extLst>
              <a:ext uri="{FF2B5EF4-FFF2-40B4-BE49-F238E27FC236}">
                <a16:creationId xmlns:a16="http://schemas.microsoft.com/office/drawing/2014/main" id="{8A953081-CEAE-47E0-AF2A-529066CA01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661025"/>
            <a:ext cx="166528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3A9336-5E38-4101-BC8C-393825DACB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05038"/>
            <a:ext cx="20605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3BC7C4-5B26-4145-A3C2-05AC405C7C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970213"/>
            <a:ext cx="23891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AB5064-EA1E-4070-8F62-4DA03EC5CE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311650"/>
            <a:ext cx="33829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2">
            <a:extLst>
              <a:ext uri="{FF2B5EF4-FFF2-40B4-BE49-F238E27FC236}">
                <a16:creationId xmlns:a16="http://schemas.microsoft.com/office/drawing/2014/main" id="{F5060A53-1A02-498E-A660-0B7BE54F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513318E-3C54-4D07-887C-667451AE0572}" type="slidenum">
              <a:rPr lang="en-US" altLang="zh-CN" smtClean="0"/>
              <a:pPr/>
              <a:t>58</a:t>
            </a:fld>
            <a:endParaRPr lang="en-US" altLang="zh-CN"/>
          </a:p>
        </p:txBody>
      </p:sp>
      <p:pic>
        <p:nvPicPr>
          <p:cNvPr id="19" name="图片 18" descr="图片56a.png">
            <a:extLst>
              <a:ext uri="{FF2B5EF4-FFF2-40B4-BE49-F238E27FC236}">
                <a16:creationId xmlns:a16="http://schemas.microsoft.com/office/drawing/2014/main" id="{FEA87E6A-685A-4F64-AE39-D4CA67AA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7675563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56b.png">
            <a:extLst>
              <a:ext uri="{FF2B5EF4-FFF2-40B4-BE49-F238E27FC236}">
                <a16:creationId xmlns:a16="http://schemas.microsoft.com/office/drawing/2014/main" id="{1E17C194-8893-4B8B-9496-A0F4A46FB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20859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56c.png">
            <a:extLst>
              <a:ext uri="{FF2B5EF4-FFF2-40B4-BE49-F238E27FC236}">
                <a16:creationId xmlns:a16="http://schemas.microsoft.com/office/drawing/2014/main" id="{285A6956-A1EA-4D53-A1A9-22A90A0B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14144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56d.png">
            <a:extLst>
              <a:ext uri="{FF2B5EF4-FFF2-40B4-BE49-F238E27FC236}">
                <a16:creationId xmlns:a16="http://schemas.microsoft.com/office/drawing/2014/main" id="{24137EF4-BF35-441D-BD53-62902D025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313113"/>
            <a:ext cx="1414463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56e.png">
            <a:extLst>
              <a:ext uri="{FF2B5EF4-FFF2-40B4-BE49-F238E27FC236}">
                <a16:creationId xmlns:a16="http://schemas.microsoft.com/office/drawing/2014/main" id="{B6E52E52-FC4C-4F4D-999D-B810B84BD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05275"/>
            <a:ext cx="83439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56f.png">
            <a:extLst>
              <a:ext uri="{FF2B5EF4-FFF2-40B4-BE49-F238E27FC236}">
                <a16:creationId xmlns:a16="http://schemas.microsoft.com/office/drawing/2014/main" id="{89FCC12E-49C9-4C9E-AC1C-CF6DECDA8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97425"/>
            <a:ext cx="20843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56g.png">
            <a:extLst>
              <a:ext uri="{FF2B5EF4-FFF2-40B4-BE49-F238E27FC236}">
                <a16:creationId xmlns:a16="http://schemas.microsoft.com/office/drawing/2014/main" id="{0F5B4C63-E690-45F0-84C5-6AB046D79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876925"/>
            <a:ext cx="24193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56h.png">
            <a:extLst>
              <a:ext uri="{FF2B5EF4-FFF2-40B4-BE49-F238E27FC236}">
                <a16:creationId xmlns:a16="http://schemas.microsoft.com/office/drawing/2014/main" id="{7EA8B676-98FA-4A83-84AC-673C0A1C0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5876925"/>
            <a:ext cx="3413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56i.png">
            <a:extLst>
              <a:ext uri="{FF2B5EF4-FFF2-40B4-BE49-F238E27FC236}">
                <a16:creationId xmlns:a16="http://schemas.microsoft.com/office/drawing/2014/main" id="{9BCA3081-AB84-4828-B4BD-762894F78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876925"/>
            <a:ext cx="19208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56a.png">
            <a:extLst>
              <a:ext uri="{FF2B5EF4-FFF2-40B4-BE49-F238E27FC236}">
                <a16:creationId xmlns:a16="http://schemas.microsoft.com/office/drawing/2014/main" id="{A8F2CF65-0B3A-4355-AC67-209E17D08A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1268413"/>
            <a:ext cx="3767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56b.png">
            <a:extLst>
              <a:ext uri="{FF2B5EF4-FFF2-40B4-BE49-F238E27FC236}">
                <a16:creationId xmlns:a16="http://schemas.microsoft.com/office/drawing/2014/main" id="{6B822C75-26A2-4A93-BC1B-39C4AD093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73238"/>
            <a:ext cx="1682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56c.png">
            <a:extLst>
              <a:ext uri="{FF2B5EF4-FFF2-40B4-BE49-F238E27FC236}">
                <a16:creationId xmlns:a16="http://schemas.microsoft.com/office/drawing/2014/main" id="{05E169EB-5D34-4494-92E5-D6DC9118D4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349500"/>
            <a:ext cx="25050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56d.png">
            <a:extLst>
              <a:ext uri="{FF2B5EF4-FFF2-40B4-BE49-F238E27FC236}">
                <a16:creationId xmlns:a16="http://schemas.microsoft.com/office/drawing/2014/main" id="{F59FE473-B3AA-4F6D-BEFF-73B1FCB93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213100"/>
            <a:ext cx="188912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56e.png">
            <a:extLst>
              <a:ext uri="{FF2B5EF4-FFF2-40B4-BE49-F238E27FC236}">
                <a16:creationId xmlns:a16="http://schemas.microsoft.com/office/drawing/2014/main" id="{846CC4F3-F04F-44F2-A637-2F133F9E3C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868863"/>
            <a:ext cx="37655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图片56f.png">
            <a:extLst>
              <a:ext uri="{FF2B5EF4-FFF2-40B4-BE49-F238E27FC236}">
                <a16:creationId xmlns:a16="http://schemas.microsoft.com/office/drawing/2014/main" id="{41BB9606-3B3A-4B25-B7B8-B342117799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445125"/>
            <a:ext cx="1028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CBAD6139-6874-464E-9030-1DA1BAEEC332}"/>
              </a:ext>
            </a:extLst>
          </p:cNvPr>
          <p:cNvSpPr/>
          <p:nvPr/>
        </p:nvSpPr>
        <p:spPr>
          <a:xfrm>
            <a:off x="3851275" y="4005263"/>
            <a:ext cx="3462338" cy="719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2467" name="灯片编号占位符 1">
            <a:extLst>
              <a:ext uri="{FF2B5EF4-FFF2-40B4-BE49-F238E27FC236}">
                <a16:creationId xmlns:a16="http://schemas.microsoft.com/office/drawing/2014/main" id="{42733021-A57E-4E36-9D72-46EC6A36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8858C7F-3EDC-4DC1-AC75-1F376DF831FE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15" name="图片 14" descr="图片57a.png">
            <a:extLst>
              <a:ext uri="{FF2B5EF4-FFF2-40B4-BE49-F238E27FC236}">
                <a16:creationId xmlns:a16="http://schemas.microsoft.com/office/drawing/2014/main" id="{530673E9-991B-4318-9359-3B032ACA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692150"/>
            <a:ext cx="22240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57b.png">
            <a:extLst>
              <a:ext uri="{FF2B5EF4-FFF2-40B4-BE49-F238E27FC236}">
                <a16:creationId xmlns:a16="http://schemas.microsoft.com/office/drawing/2014/main" id="{9EDE415A-6311-4C34-BF57-C5164B6B0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844675"/>
            <a:ext cx="6169025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F4DBC103-0A56-40E2-9B4A-882A0BC0C187}"/>
              </a:ext>
            </a:extLst>
          </p:cNvPr>
          <p:cNvSpPr/>
          <p:nvPr/>
        </p:nvSpPr>
        <p:spPr>
          <a:xfrm>
            <a:off x="4932363" y="1844675"/>
            <a:ext cx="2759075" cy="719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195" name="灯片编号占位符 1">
            <a:extLst>
              <a:ext uri="{FF2B5EF4-FFF2-40B4-BE49-F238E27FC236}">
                <a16:creationId xmlns:a16="http://schemas.microsoft.com/office/drawing/2014/main" id="{3C04C099-9C81-457F-B380-F63FF1DE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0308AD-FD5F-47A8-9766-C7E4C8CAABAE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DF428C-EC5E-4EB5-9CCA-7262E928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549275"/>
            <a:ext cx="41894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C467D7-816D-4C4F-8EFA-687080CC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44688"/>
            <a:ext cx="6810375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8">
            <a:extLst>
              <a:ext uri="{FF2B5EF4-FFF2-40B4-BE49-F238E27FC236}">
                <a16:creationId xmlns:a16="http://schemas.microsoft.com/office/drawing/2014/main" id="{32BA20F0-9267-484B-8315-0AE099C0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9D5C64-DC89-4DFC-9302-79AAC4A532C4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24" name="Picture 5" descr="图5">
            <a:extLst>
              <a:ext uri="{FF2B5EF4-FFF2-40B4-BE49-F238E27FC236}">
                <a16:creationId xmlns:a16="http://schemas.microsoft.com/office/drawing/2014/main" id="{340261EA-A1C4-4728-8F15-D6787468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11" b="7104"/>
          <a:stretch>
            <a:fillRect/>
          </a:stretch>
        </p:blipFill>
        <p:spPr bwMode="auto">
          <a:xfrm>
            <a:off x="6300788" y="908050"/>
            <a:ext cx="25923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58a.png">
            <a:extLst>
              <a:ext uri="{FF2B5EF4-FFF2-40B4-BE49-F238E27FC236}">
                <a16:creationId xmlns:a16="http://schemas.microsoft.com/office/drawing/2014/main" id="{F2FB5EC6-3862-4ACF-B3CD-50CFD6158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3375"/>
            <a:ext cx="19145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58b.png">
            <a:extLst>
              <a:ext uri="{FF2B5EF4-FFF2-40B4-BE49-F238E27FC236}">
                <a16:creationId xmlns:a16="http://schemas.microsoft.com/office/drawing/2014/main" id="{B4874A5B-678E-470C-840A-60037947D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1008063"/>
            <a:ext cx="6461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58c.png">
            <a:extLst>
              <a:ext uri="{FF2B5EF4-FFF2-40B4-BE49-F238E27FC236}">
                <a16:creationId xmlns:a16="http://schemas.microsoft.com/office/drawing/2014/main" id="{CC185870-8A6D-4317-AA36-1F9D68B08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16125"/>
            <a:ext cx="46577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58d.png">
            <a:extLst>
              <a:ext uri="{FF2B5EF4-FFF2-40B4-BE49-F238E27FC236}">
                <a16:creationId xmlns:a16="http://schemas.microsoft.com/office/drawing/2014/main" id="{E1CE963A-9E1D-4059-B93B-4DEA84A83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068638"/>
            <a:ext cx="36941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58e.png">
            <a:extLst>
              <a:ext uri="{FF2B5EF4-FFF2-40B4-BE49-F238E27FC236}">
                <a16:creationId xmlns:a16="http://schemas.microsoft.com/office/drawing/2014/main" id="{BC532BC6-276B-4BF9-A236-723110AD2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21150"/>
            <a:ext cx="373062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58f.png">
            <a:extLst>
              <a:ext uri="{FF2B5EF4-FFF2-40B4-BE49-F238E27FC236}">
                <a16:creationId xmlns:a16="http://schemas.microsoft.com/office/drawing/2014/main" id="{669B410D-CDDC-4811-B584-751D1BE63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514725"/>
            <a:ext cx="2139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58g.png">
            <a:extLst>
              <a:ext uri="{FF2B5EF4-FFF2-40B4-BE49-F238E27FC236}">
                <a16:creationId xmlns:a16="http://schemas.microsoft.com/office/drawing/2014/main" id="{91D0E567-127F-43C8-B878-4C129D3462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084763"/>
            <a:ext cx="519271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F938BF-F1E3-43C4-990D-8804D13148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5" y="3176588"/>
            <a:ext cx="29575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E5ABF381-D5D7-43FA-A931-9B19D64DA4EC}"/>
              </a:ext>
            </a:extLst>
          </p:cNvPr>
          <p:cNvSpPr/>
          <p:nvPr/>
        </p:nvSpPr>
        <p:spPr>
          <a:xfrm>
            <a:off x="6516688" y="2141538"/>
            <a:ext cx="1368425" cy="6397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63502" name="Picture 14">
            <a:extLst>
              <a:ext uri="{FF2B5EF4-FFF2-40B4-BE49-F238E27FC236}">
                <a16:creationId xmlns:a16="http://schemas.microsoft.com/office/drawing/2014/main" id="{2B75E7E8-48BB-491B-AF7F-3FCED1368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4130675"/>
            <a:ext cx="3309937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3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 descr="图5">
            <a:extLst>
              <a:ext uri="{FF2B5EF4-FFF2-40B4-BE49-F238E27FC236}">
                <a16:creationId xmlns:a16="http://schemas.microsoft.com/office/drawing/2014/main" id="{8DF94E39-5451-4726-8D6C-BA761430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" b="7129"/>
          <a:stretch>
            <a:fillRect/>
          </a:stretch>
        </p:blipFill>
        <p:spPr bwMode="auto">
          <a:xfrm>
            <a:off x="6372225" y="2852738"/>
            <a:ext cx="2592388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灯片编号占位符 8">
            <a:extLst>
              <a:ext uri="{FF2B5EF4-FFF2-40B4-BE49-F238E27FC236}">
                <a16:creationId xmlns:a16="http://schemas.microsoft.com/office/drawing/2014/main" id="{0314ABDF-8D5D-4093-BD8A-492963BE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6A837A7-F45B-4310-A17A-061EA28C447D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34" name="图片 33" descr="图片59a.png">
            <a:extLst>
              <a:ext uri="{FF2B5EF4-FFF2-40B4-BE49-F238E27FC236}">
                <a16:creationId xmlns:a16="http://schemas.microsoft.com/office/drawing/2014/main" id="{A62BCFCC-D755-4215-BE13-0280F59F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46561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59b.png">
            <a:extLst>
              <a:ext uri="{FF2B5EF4-FFF2-40B4-BE49-F238E27FC236}">
                <a16:creationId xmlns:a16="http://schemas.microsoft.com/office/drawing/2014/main" id="{41B36936-02B0-4D8C-9A69-04CB33DA5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403350"/>
            <a:ext cx="36941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59d.png">
            <a:extLst>
              <a:ext uri="{FF2B5EF4-FFF2-40B4-BE49-F238E27FC236}">
                <a16:creationId xmlns:a16="http://schemas.microsoft.com/office/drawing/2014/main" id="{0C129A98-6817-48F4-91F9-8F737B720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05038"/>
            <a:ext cx="373538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59c.png">
            <a:extLst>
              <a:ext uri="{FF2B5EF4-FFF2-40B4-BE49-F238E27FC236}">
                <a16:creationId xmlns:a16="http://schemas.microsoft.com/office/drawing/2014/main" id="{349D32DF-1345-4A6A-B190-F8402C676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1773238"/>
            <a:ext cx="2151063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59e.png">
            <a:extLst>
              <a:ext uri="{FF2B5EF4-FFF2-40B4-BE49-F238E27FC236}">
                <a16:creationId xmlns:a16="http://schemas.microsoft.com/office/drawing/2014/main" id="{B7DF2694-3993-4FCE-B880-E0636B23D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3100"/>
            <a:ext cx="14144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59f.png">
            <a:extLst>
              <a:ext uri="{FF2B5EF4-FFF2-40B4-BE49-F238E27FC236}">
                <a16:creationId xmlns:a16="http://schemas.microsoft.com/office/drawing/2014/main" id="{D21EE2BE-8665-419C-BE19-B1E7D5982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49725"/>
            <a:ext cx="147478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59g.png">
            <a:extLst>
              <a:ext uri="{FF2B5EF4-FFF2-40B4-BE49-F238E27FC236}">
                <a16:creationId xmlns:a16="http://schemas.microsoft.com/office/drawing/2014/main" id="{FE31E6CA-C115-4F54-B1E2-CD8DFB080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013325"/>
            <a:ext cx="113982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图片59i.png">
            <a:extLst>
              <a:ext uri="{FF2B5EF4-FFF2-40B4-BE49-F238E27FC236}">
                <a16:creationId xmlns:a16="http://schemas.microsoft.com/office/drawing/2014/main" id="{F63B7419-8471-42C1-B159-FB24C2479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876925"/>
            <a:ext cx="11398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 descr="图片59h.png">
            <a:extLst>
              <a:ext uri="{FF2B5EF4-FFF2-40B4-BE49-F238E27FC236}">
                <a16:creationId xmlns:a16="http://schemas.microsoft.com/office/drawing/2014/main" id="{000FF166-5D97-4F25-B342-8BF69CEB71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040313"/>
            <a:ext cx="54070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 descr="图片59j.png">
            <a:extLst>
              <a:ext uri="{FF2B5EF4-FFF2-40B4-BE49-F238E27FC236}">
                <a16:creationId xmlns:a16="http://schemas.microsoft.com/office/drawing/2014/main" id="{05339C30-31E4-48E1-90DE-82DAD03DDC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5732463"/>
            <a:ext cx="5589587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59a.png">
            <a:extLst>
              <a:ext uri="{FF2B5EF4-FFF2-40B4-BE49-F238E27FC236}">
                <a16:creationId xmlns:a16="http://schemas.microsoft.com/office/drawing/2014/main" id="{F38420A3-2016-4058-AB4F-869FFF7E2E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412875"/>
            <a:ext cx="35480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59b.png">
            <a:extLst>
              <a:ext uri="{FF2B5EF4-FFF2-40B4-BE49-F238E27FC236}">
                <a16:creationId xmlns:a16="http://schemas.microsoft.com/office/drawing/2014/main" id="{25D55CF0-48D2-41CD-8A97-3114D0591E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5038"/>
            <a:ext cx="36385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59c.png">
            <a:extLst>
              <a:ext uri="{FF2B5EF4-FFF2-40B4-BE49-F238E27FC236}">
                <a16:creationId xmlns:a16="http://schemas.microsoft.com/office/drawing/2014/main" id="{DF1799F7-2CB3-4FA8-99CD-D1BC0AC211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068638"/>
            <a:ext cx="154781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59d.png">
            <a:extLst>
              <a:ext uri="{FF2B5EF4-FFF2-40B4-BE49-F238E27FC236}">
                <a16:creationId xmlns:a16="http://schemas.microsoft.com/office/drawing/2014/main" id="{EF80BBA4-3360-4DA6-9458-6FD581295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068638"/>
            <a:ext cx="16271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59e.png">
            <a:extLst>
              <a:ext uri="{FF2B5EF4-FFF2-40B4-BE49-F238E27FC236}">
                <a16:creationId xmlns:a16="http://schemas.microsoft.com/office/drawing/2014/main" id="{1670E25B-DC28-40A7-B37C-E6C91A8240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05263"/>
            <a:ext cx="17621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59f.png">
            <a:extLst>
              <a:ext uri="{FF2B5EF4-FFF2-40B4-BE49-F238E27FC236}">
                <a16:creationId xmlns:a16="http://schemas.microsoft.com/office/drawing/2014/main" id="{5B506FC3-4B47-4B59-AA4D-3A0A0618D8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002213"/>
            <a:ext cx="6873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59g.png">
            <a:extLst>
              <a:ext uri="{FF2B5EF4-FFF2-40B4-BE49-F238E27FC236}">
                <a16:creationId xmlns:a16="http://schemas.microsoft.com/office/drawing/2014/main" id="{C9A03964-5641-4DC2-8FCC-65119DA5A89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732463"/>
            <a:ext cx="168275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5977ABA0-FADC-4A15-8966-D4CEAABD063D}"/>
              </a:ext>
            </a:extLst>
          </p:cNvPr>
          <p:cNvSpPr/>
          <p:nvPr/>
        </p:nvSpPr>
        <p:spPr>
          <a:xfrm>
            <a:off x="7451725" y="4057650"/>
            <a:ext cx="1368425" cy="639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8">
            <a:extLst>
              <a:ext uri="{FF2B5EF4-FFF2-40B4-BE49-F238E27FC236}">
                <a16:creationId xmlns:a16="http://schemas.microsoft.com/office/drawing/2014/main" id="{8DEA77D4-8C59-4E2B-B7BF-58FBCC055C97}"/>
              </a:ext>
            </a:extLst>
          </p:cNvPr>
          <p:cNvSpPr txBox="1">
            <a:spLocks/>
          </p:cNvSpPr>
          <p:nvPr/>
        </p:nvSpPr>
        <p:spPr bwMode="auto">
          <a:xfrm>
            <a:off x="6975475" y="6524625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910BD83-23F7-4F27-B9AF-29E5715C16E1}" type="slidenum">
              <a:rPr lang="en-US" altLang="zh-CN" sz="1400"/>
              <a:pPr algn="r" eaLnBrk="1" hangingPunct="1"/>
              <a:t>62</a:t>
            </a:fld>
            <a:endParaRPr lang="en-US" altLang="zh-CN" sz="1400"/>
          </a:p>
        </p:txBody>
      </p:sp>
      <p:pic>
        <p:nvPicPr>
          <p:cNvPr id="20" name="图片 19" descr="图片60a.png">
            <a:extLst>
              <a:ext uri="{FF2B5EF4-FFF2-40B4-BE49-F238E27FC236}">
                <a16:creationId xmlns:a16="http://schemas.microsoft.com/office/drawing/2014/main" id="{F856C082-5918-446E-B3EB-CBA0ACAB0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49275"/>
            <a:ext cx="274955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60b.png">
            <a:extLst>
              <a:ext uri="{FF2B5EF4-FFF2-40B4-BE49-F238E27FC236}">
                <a16:creationId xmlns:a16="http://schemas.microsoft.com/office/drawing/2014/main" id="{41F611EE-B790-49F5-9DC0-310ACD7F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" r="38626" b="-4391"/>
          <a:stretch>
            <a:fillRect/>
          </a:stretch>
        </p:blipFill>
        <p:spPr bwMode="auto">
          <a:xfrm>
            <a:off x="179388" y="1052513"/>
            <a:ext cx="31686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60c.png">
            <a:extLst>
              <a:ext uri="{FF2B5EF4-FFF2-40B4-BE49-F238E27FC236}">
                <a16:creationId xmlns:a16="http://schemas.microsoft.com/office/drawing/2014/main" id="{9A375EA9-2C94-472C-AB40-F81DB562D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4" t="-34" r="34219" b="3558"/>
          <a:stretch>
            <a:fillRect/>
          </a:stretch>
        </p:blipFill>
        <p:spPr bwMode="auto">
          <a:xfrm>
            <a:off x="-180975" y="1989138"/>
            <a:ext cx="37449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60d.png">
            <a:extLst>
              <a:ext uri="{FF2B5EF4-FFF2-40B4-BE49-F238E27FC236}">
                <a16:creationId xmlns:a16="http://schemas.microsoft.com/office/drawing/2014/main" id="{83556A3F-249C-41DC-BE79-36D46746C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15" b="4254"/>
          <a:stretch>
            <a:fillRect/>
          </a:stretch>
        </p:blipFill>
        <p:spPr bwMode="auto">
          <a:xfrm>
            <a:off x="139700" y="2924175"/>
            <a:ext cx="327977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60e.png">
            <a:extLst>
              <a:ext uri="{FF2B5EF4-FFF2-40B4-BE49-F238E27FC236}">
                <a16:creationId xmlns:a16="http://schemas.microsoft.com/office/drawing/2014/main" id="{8D10A9BE-DFE2-4311-98DF-02D4ADDCC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816350"/>
            <a:ext cx="68389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60f.png">
            <a:extLst>
              <a:ext uri="{FF2B5EF4-FFF2-40B4-BE49-F238E27FC236}">
                <a16:creationId xmlns:a16="http://schemas.microsoft.com/office/drawing/2014/main" id="{5A80394C-0E07-4D5D-9EF3-6F4661610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7836" b="26"/>
          <a:stretch>
            <a:fillRect/>
          </a:stretch>
        </p:blipFill>
        <p:spPr bwMode="auto">
          <a:xfrm>
            <a:off x="176213" y="4457700"/>
            <a:ext cx="331628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60g.png">
            <a:extLst>
              <a:ext uri="{FF2B5EF4-FFF2-40B4-BE49-F238E27FC236}">
                <a16:creationId xmlns:a16="http://schemas.microsoft.com/office/drawing/2014/main" id="{760D5AF7-8CE1-46B8-BA69-01979DA68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5" b="-140"/>
          <a:stretch>
            <a:fillRect/>
          </a:stretch>
        </p:blipFill>
        <p:spPr bwMode="auto">
          <a:xfrm>
            <a:off x="179388" y="5165725"/>
            <a:ext cx="324008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60h.png">
            <a:extLst>
              <a:ext uri="{FF2B5EF4-FFF2-40B4-BE49-F238E27FC236}">
                <a16:creationId xmlns:a16="http://schemas.microsoft.com/office/drawing/2014/main" id="{C98DAEE2-6284-4C98-9914-8064DAF772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7165" b="75"/>
          <a:stretch>
            <a:fillRect/>
          </a:stretch>
        </p:blipFill>
        <p:spPr bwMode="auto">
          <a:xfrm>
            <a:off x="179388" y="5826125"/>
            <a:ext cx="331311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3" name="图片 1">
            <a:extLst>
              <a:ext uri="{FF2B5EF4-FFF2-40B4-BE49-F238E27FC236}">
                <a16:creationId xmlns:a16="http://schemas.microsoft.com/office/drawing/2014/main" id="{2CFE6C31-1C7E-493B-A5E9-F2F0DE80C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60438"/>
            <a:ext cx="1584325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4" name="图片 2">
            <a:extLst>
              <a:ext uri="{FF2B5EF4-FFF2-40B4-BE49-F238E27FC236}">
                <a16:creationId xmlns:a16="http://schemas.microsoft.com/office/drawing/2014/main" id="{E1E916DE-EB56-4FB4-88FA-3CCD5FF1F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89138"/>
            <a:ext cx="1639887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5" name="图片 3">
            <a:extLst>
              <a:ext uri="{FF2B5EF4-FFF2-40B4-BE49-F238E27FC236}">
                <a16:creationId xmlns:a16="http://schemas.microsoft.com/office/drawing/2014/main" id="{4BD07F9E-DC8E-4545-828D-5C0EC56033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3" y="2924175"/>
            <a:ext cx="1639887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6" name="图片 4">
            <a:extLst>
              <a:ext uri="{FF2B5EF4-FFF2-40B4-BE49-F238E27FC236}">
                <a16:creationId xmlns:a16="http://schemas.microsoft.com/office/drawing/2014/main" id="{6898A02F-017A-4C93-B3D5-9128FA7994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4530725"/>
            <a:ext cx="50641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7" name="图片 5">
            <a:extLst>
              <a:ext uri="{FF2B5EF4-FFF2-40B4-BE49-F238E27FC236}">
                <a16:creationId xmlns:a16="http://schemas.microsoft.com/office/drawing/2014/main" id="{627BBC35-1DEE-456C-A5F4-310C044372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8" y="5229225"/>
            <a:ext cx="8826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8" name="图片 6">
            <a:extLst>
              <a:ext uri="{FF2B5EF4-FFF2-40B4-BE49-F238E27FC236}">
                <a16:creationId xmlns:a16="http://schemas.microsoft.com/office/drawing/2014/main" id="{8CE60A84-F721-401B-B320-5C5778992E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5949950"/>
            <a:ext cx="5683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9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9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1">
            <a:extLst>
              <a:ext uri="{FF2B5EF4-FFF2-40B4-BE49-F238E27FC236}">
                <a16:creationId xmlns:a16="http://schemas.microsoft.com/office/drawing/2014/main" id="{40C4CB87-2190-4151-B7D1-87EFAB704341}"/>
              </a:ext>
            </a:extLst>
          </p:cNvPr>
          <p:cNvSpPr txBox="1">
            <a:spLocks/>
          </p:cNvSpPr>
          <p:nvPr/>
        </p:nvSpPr>
        <p:spPr bwMode="auto">
          <a:xfrm>
            <a:off x="6911975" y="6597650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CD9D22B-2B79-40EF-8AB1-732D005BF70E}" type="slidenum">
              <a:rPr lang="en-US" altLang="zh-CN" sz="1400"/>
              <a:pPr algn="r" eaLnBrk="1" hangingPunct="1"/>
              <a:t>63</a:t>
            </a:fld>
            <a:endParaRPr lang="en-US" altLang="zh-CN" sz="1400"/>
          </a:p>
        </p:txBody>
      </p:sp>
      <p:pic>
        <p:nvPicPr>
          <p:cNvPr id="11" name="图片 10" descr="图片61a.png">
            <a:extLst>
              <a:ext uri="{FF2B5EF4-FFF2-40B4-BE49-F238E27FC236}">
                <a16:creationId xmlns:a16="http://schemas.microsoft.com/office/drawing/2014/main" id="{F305BA99-72DA-45D0-8108-E61B9F1E2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76250"/>
            <a:ext cx="20843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61b.png">
            <a:extLst>
              <a:ext uri="{FF2B5EF4-FFF2-40B4-BE49-F238E27FC236}">
                <a16:creationId xmlns:a16="http://schemas.microsoft.com/office/drawing/2014/main" id="{5FFD1145-08DC-4A93-822A-5BB00B2B9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125538"/>
            <a:ext cx="8723313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61c.png">
            <a:extLst>
              <a:ext uri="{FF2B5EF4-FFF2-40B4-BE49-F238E27FC236}">
                <a16:creationId xmlns:a16="http://schemas.microsoft.com/office/drawing/2014/main" id="{64E63DD2-11E3-4CA1-AAC1-BC94BDFCC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92375"/>
            <a:ext cx="822325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61d.png">
            <a:extLst>
              <a:ext uri="{FF2B5EF4-FFF2-40B4-BE49-F238E27FC236}">
                <a16:creationId xmlns:a16="http://schemas.microsoft.com/office/drawing/2014/main" id="{F789B9AE-CFB7-4866-8144-0DD3634E3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798888"/>
            <a:ext cx="457835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61e.png">
            <a:extLst>
              <a:ext uri="{FF2B5EF4-FFF2-40B4-BE49-F238E27FC236}">
                <a16:creationId xmlns:a16="http://schemas.microsoft.com/office/drawing/2014/main" id="{073B5CCC-A001-4E9D-AE47-DBB669719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725988"/>
            <a:ext cx="9040812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图片61a.png">
            <a:extLst>
              <a:ext uri="{FF2B5EF4-FFF2-40B4-BE49-F238E27FC236}">
                <a16:creationId xmlns:a16="http://schemas.microsoft.com/office/drawing/2014/main" id="{A689E8DE-719F-40C9-8BD6-D1D94BD4D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2395537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1">
            <a:extLst>
              <a:ext uri="{FF2B5EF4-FFF2-40B4-BE49-F238E27FC236}">
                <a16:creationId xmlns:a16="http://schemas.microsoft.com/office/drawing/2014/main" id="{C48E838A-DAF7-42EC-96A9-23156D2E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FCE9DE-C540-4D55-AAED-4F4CF1C96F83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33" name="图片 32" descr="图片62a.png">
            <a:extLst>
              <a:ext uri="{FF2B5EF4-FFF2-40B4-BE49-F238E27FC236}">
                <a16:creationId xmlns:a16="http://schemas.microsoft.com/office/drawing/2014/main" id="{3BE0AAF7-B644-4565-AF1A-F1A9CACB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04813"/>
            <a:ext cx="85534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62c.png">
            <a:extLst>
              <a:ext uri="{FF2B5EF4-FFF2-40B4-BE49-F238E27FC236}">
                <a16:creationId xmlns:a16="http://schemas.microsoft.com/office/drawing/2014/main" id="{B00880A0-F64F-415D-910E-B2F9D8C9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946150"/>
            <a:ext cx="87947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62b.wmf">
            <a:extLst>
              <a:ext uri="{FF2B5EF4-FFF2-40B4-BE49-F238E27FC236}">
                <a16:creationId xmlns:a16="http://schemas.microsoft.com/office/drawing/2014/main" id="{90331A67-AA63-492E-A4D7-E0F69739A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8517"/>
          <a:stretch>
            <a:fillRect/>
          </a:stretch>
        </p:blipFill>
        <p:spPr bwMode="auto">
          <a:xfrm>
            <a:off x="6276975" y="2060575"/>
            <a:ext cx="25431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62d.png">
            <a:extLst>
              <a:ext uri="{FF2B5EF4-FFF2-40B4-BE49-F238E27FC236}">
                <a16:creationId xmlns:a16="http://schemas.microsoft.com/office/drawing/2014/main" id="{CFCF5E61-86D8-4BC5-BAF2-7731A1723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05038"/>
            <a:ext cx="314642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62f.png">
            <a:extLst>
              <a:ext uri="{FF2B5EF4-FFF2-40B4-BE49-F238E27FC236}">
                <a16:creationId xmlns:a16="http://schemas.microsoft.com/office/drawing/2014/main" id="{B741ABF3-2B68-47B7-B313-61CC01A52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97200"/>
            <a:ext cx="31464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62h.png">
            <a:extLst>
              <a:ext uri="{FF2B5EF4-FFF2-40B4-BE49-F238E27FC236}">
                <a16:creationId xmlns:a16="http://schemas.microsoft.com/office/drawing/2014/main" id="{D933950E-B834-409E-94AF-FE48CAB92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3644900"/>
            <a:ext cx="48037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62j.png">
            <a:extLst>
              <a:ext uri="{FF2B5EF4-FFF2-40B4-BE49-F238E27FC236}">
                <a16:creationId xmlns:a16="http://schemas.microsoft.com/office/drawing/2014/main" id="{DB60FA61-7E27-4706-8154-57BBA203F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046663"/>
            <a:ext cx="2419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l.png">
            <a:extLst>
              <a:ext uri="{FF2B5EF4-FFF2-40B4-BE49-F238E27FC236}">
                <a16:creationId xmlns:a16="http://schemas.microsoft.com/office/drawing/2014/main" id="{6F96CDD0-EEA2-4F2E-8516-CB21195E53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021388"/>
            <a:ext cx="7729537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62a.png">
            <a:extLst>
              <a:ext uri="{FF2B5EF4-FFF2-40B4-BE49-F238E27FC236}">
                <a16:creationId xmlns:a16="http://schemas.microsoft.com/office/drawing/2014/main" id="{93E2C66C-EF41-4DFF-9F91-042E7D693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68538"/>
            <a:ext cx="1944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62b.png">
            <a:extLst>
              <a:ext uri="{FF2B5EF4-FFF2-40B4-BE49-F238E27FC236}">
                <a16:creationId xmlns:a16="http://schemas.microsoft.com/office/drawing/2014/main" id="{93D52D94-B542-4AF3-A47B-C025A5EE22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997200"/>
            <a:ext cx="16891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62c.png">
            <a:extLst>
              <a:ext uri="{FF2B5EF4-FFF2-40B4-BE49-F238E27FC236}">
                <a16:creationId xmlns:a16="http://schemas.microsoft.com/office/drawing/2014/main" id="{27D4ACB0-1E9E-4474-A0FF-AEC3041896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292600"/>
            <a:ext cx="17668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62d.png">
            <a:extLst>
              <a:ext uri="{FF2B5EF4-FFF2-40B4-BE49-F238E27FC236}">
                <a16:creationId xmlns:a16="http://schemas.microsoft.com/office/drawing/2014/main" id="{7C694FC3-1116-47A6-8843-7CDDDD99D0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24400"/>
            <a:ext cx="447357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8" name="Picture 3" descr="例5">
            <a:extLst>
              <a:ext uri="{FF2B5EF4-FFF2-40B4-BE49-F238E27FC236}">
                <a16:creationId xmlns:a16="http://schemas.microsoft.com/office/drawing/2014/main" id="{FA66021F-E54F-4F4F-A9A8-B5A3433C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" b="12109"/>
          <a:stretch>
            <a:fillRect/>
          </a:stretch>
        </p:blipFill>
        <p:spPr bwMode="auto">
          <a:xfrm>
            <a:off x="6883400" y="2303463"/>
            <a:ext cx="172085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6E4FC58A-0F6A-42F7-81A6-78994810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C966160-06D3-46D4-A3E2-AD18F54CC110}" type="slidenum">
              <a:rPr lang="en-US" altLang="zh-CN" smtClean="0"/>
              <a:pPr/>
              <a:t>65</a:t>
            </a:fld>
            <a:endParaRPr lang="en-US" altLang="zh-CN"/>
          </a:p>
        </p:txBody>
      </p:sp>
      <p:pic>
        <p:nvPicPr>
          <p:cNvPr id="46085" name="图片 25" descr="图片63a.png">
            <a:extLst>
              <a:ext uri="{FF2B5EF4-FFF2-40B4-BE49-F238E27FC236}">
                <a16:creationId xmlns:a16="http://schemas.microsoft.com/office/drawing/2014/main" id="{ECAB665C-1C6C-403B-8A89-1CEFE38FE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04813"/>
            <a:ext cx="88868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27" descr="图片63c.png">
            <a:extLst>
              <a:ext uri="{FF2B5EF4-FFF2-40B4-BE49-F238E27FC236}">
                <a16:creationId xmlns:a16="http://schemas.microsoft.com/office/drawing/2014/main" id="{9585448B-D659-41A9-A90F-B5DF6000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59075"/>
            <a:ext cx="64611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图片 30" descr="图片63d.png">
            <a:extLst>
              <a:ext uri="{FF2B5EF4-FFF2-40B4-BE49-F238E27FC236}">
                <a16:creationId xmlns:a16="http://schemas.microsoft.com/office/drawing/2014/main" id="{BE1B7EBE-9A9E-4794-9FE4-5361D7A9F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b="-61"/>
          <a:stretch>
            <a:fillRect/>
          </a:stretch>
        </p:blipFill>
        <p:spPr bwMode="auto">
          <a:xfrm>
            <a:off x="1476375" y="3467100"/>
            <a:ext cx="44005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图片 31" descr="图片63e.png">
            <a:extLst>
              <a:ext uri="{FF2B5EF4-FFF2-40B4-BE49-F238E27FC236}">
                <a16:creationId xmlns:a16="http://schemas.microsoft.com/office/drawing/2014/main" id="{0734927F-085F-47A0-91F2-E78C232D0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4" t="2" b="-119"/>
          <a:stretch>
            <a:fillRect/>
          </a:stretch>
        </p:blipFill>
        <p:spPr bwMode="auto">
          <a:xfrm>
            <a:off x="1547813" y="4090988"/>
            <a:ext cx="436721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图片 32" descr="图片63f.png">
            <a:extLst>
              <a:ext uri="{FF2B5EF4-FFF2-40B4-BE49-F238E27FC236}">
                <a16:creationId xmlns:a16="http://schemas.microsoft.com/office/drawing/2014/main" id="{6CBB829B-4384-4F27-ABB4-23CB6BA09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221163"/>
            <a:ext cx="3127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图片 33" descr="图片63g.png">
            <a:extLst>
              <a:ext uri="{FF2B5EF4-FFF2-40B4-BE49-F238E27FC236}">
                <a16:creationId xmlns:a16="http://schemas.microsoft.com/office/drawing/2014/main" id="{BF441EE8-CC1A-4ABF-9BC9-7C003438E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24400"/>
            <a:ext cx="8253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图片 37" descr="图片63h.png">
            <a:extLst>
              <a:ext uri="{FF2B5EF4-FFF2-40B4-BE49-F238E27FC236}">
                <a16:creationId xmlns:a16="http://schemas.microsoft.com/office/drawing/2014/main" id="{28A4A4D7-9E76-4502-8DF7-8EEE8DF22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08700"/>
            <a:ext cx="32607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图片 38" descr="图片63i.png">
            <a:extLst>
              <a:ext uri="{FF2B5EF4-FFF2-40B4-BE49-F238E27FC236}">
                <a16:creationId xmlns:a16="http://schemas.microsoft.com/office/drawing/2014/main" id="{DF7EAB8C-AC3F-4D47-846A-1BAD46A33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6048375"/>
            <a:ext cx="3200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图片 39" descr="图片63j.png">
            <a:extLst>
              <a:ext uri="{FF2B5EF4-FFF2-40B4-BE49-F238E27FC236}">
                <a16:creationId xmlns:a16="http://schemas.microsoft.com/office/drawing/2014/main" id="{EDC491DD-7E6E-4E73-928E-84092774A5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6092825"/>
            <a:ext cx="2163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63a.png">
            <a:extLst>
              <a:ext uri="{FF2B5EF4-FFF2-40B4-BE49-F238E27FC236}">
                <a16:creationId xmlns:a16="http://schemas.microsoft.com/office/drawing/2014/main" id="{604EEADE-F442-41E4-873E-C9B86C1E8D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373688"/>
            <a:ext cx="23161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38011B6-847F-4350-9C0B-E947E97863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3465513"/>
            <a:ext cx="16208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742D9B-32F3-46DD-8D61-A4578A6F11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114800"/>
            <a:ext cx="15970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>
            <a:extLst>
              <a:ext uri="{FF2B5EF4-FFF2-40B4-BE49-F238E27FC236}">
                <a16:creationId xmlns:a16="http://schemas.microsoft.com/office/drawing/2014/main" id="{19E5B0D1-896A-44D8-B0B1-3934AA8D0345}"/>
              </a:ext>
            </a:extLst>
          </p:cNvPr>
          <p:cNvSpPr/>
          <p:nvPr/>
        </p:nvSpPr>
        <p:spPr>
          <a:xfrm>
            <a:off x="4141788" y="5013325"/>
            <a:ext cx="3462337" cy="719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9635" name="灯片编号占位符 1">
            <a:extLst>
              <a:ext uri="{FF2B5EF4-FFF2-40B4-BE49-F238E27FC236}">
                <a16:creationId xmlns:a16="http://schemas.microsoft.com/office/drawing/2014/main" id="{D35537E2-EEE5-41BE-B4A9-7F8C3947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0E026C-7EC6-4639-8367-D0F05E9C8592}" type="slidenum">
              <a:rPr lang="en-US" altLang="zh-CN" smtClean="0"/>
              <a:pPr/>
              <a:t>66</a:t>
            </a:fld>
            <a:endParaRPr lang="en-US" altLang="zh-CN"/>
          </a:p>
        </p:txBody>
      </p:sp>
      <p:pic>
        <p:nvPicPr>
          <p:cNvPr id="67588" name="图片 14" descr="图片64a.png">
            <a:extLst>
              <a:ext uri="{FF2B5EF4-FFF2-40B4-BE49-F238E27FC236}">
                <a16:creationId xmlns:a16="http://schemas.microsoft.com/office/drawing/2014/main" id="{2BC11748-4335-4FDA-9BF1-62F6E1066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692150"/>
            <a:ext cx="2225675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图片 17" descr="图片64b.png">
            <a:extLst>
              <a:ext uri="{FF2B5EF4-FFF2-40B4-BE49-F238E27FC236}">
                <a16:creationId xmlns:a16="http://schemas.microsoft.com/office/drawing/2014/main" id="{73BA9BF7-8A8E-4112-9A28-FDC34E55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33563"/>
            <a:ext cx="616902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1">
            <a:extLst>
              <a:ext uri="{FF2B5EF4-FFF2-40B4-BE49-F238E27FC236}">
                <a16:creationId xmlns:a16="http://schemas.microsoft.com/office/drawing/2014/main" id="{752C7C97-0DD1-4CFE-8769-53F7642D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CF34929-37FB-4BB6-A85C-B3FCEDB8942A}" type="slidenum">
              <a:rPr lang="en-US" altLang="zh-CN" smtClean="0"/>
              <a:pPr/>
              <a:t>67</a:t>
            </a:fld>
            <a:endParaRPr lang="en-US" altLang="zh-CN"/>
          </a:p>
        </p:txBody>
      </p:sp>
      <p:pic>
        <p:nvPicPr>
          <p:cNvPr id="68613" name="图片 18" descr="图片65c.png">
            <a:extLst>
              <a:ext uri="{FF2B5EF4-FFF2-40B4-BE49-F238E27FC236}">
                <a16:creationId xmlns:a16="http://schemas.microsoft.com/office/drawing/2014/main" id="{D7784997-BA27-4815-8F16-FB34876FC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52513"/>
            <a:ext cx="8759825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19" descr="图片65d.png">
            <a:extLst>
              <a:ext uri="{FF2B5EF4-FFF2-40B4-BE49-F238E27FC236}">
                <a16:creationId xmlns:a16="http://schemas.microsoft.com/office/drawing/2014/main" id="{D12C8F0F-D9B3-4235-8D5E-39023A13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347913"/>
            <a:ext cx="875347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图片 20" descr="图片65e.png">
            <a:extLst>
              <a:ext uri="{FF2B5EF4-FFF2-40B4-BE49-F238E27FC236}">
                <a16:creationId xmlns:a16="http://schemas.microsoft.com/office/drawing/2014/main" id="{766CF1BC-BE4C-488F-8315-167AE715A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679825"/>
            <a:ext cx="6065838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图片 21" descr="图片65f.png">
            <a:extLst>
              <a:ext uri="{FF2B5EF4-FFF2-40B4-BE49-F238E27FC236}">
                <a16:creationId xmlns:a16="http://schemas.microsoft.com/office/drawing/2014/main" id="{EE8E6B49-1728-4E7C-864E-BD9497215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5876925"/>
            <a:ext cx="54546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图片65a.png">
            <a:extLst>
              <a:ext uri="{FF2B5EF4-FFF2-40B4-BE49-F238E27FC236}">
                <a16:creationId xmlns:a16="http://schemas.microsoft.com/office/drawing/2014/main" id="{CA0EC50A-F1FD-4814-8BBC-0521F332D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04813"/>
            <a:ext cx="187801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图5">
            <a:extLst>
              <a:ext uri="{FF2B5EF4-FFF2-40B4-BE49-F238E27FC236}">
                <a16:creationId xmlns:a16="http://schemas.microsoft.com/office/drawing/2014/main" id="{E6C63414-355D-47E1-804E-1F971AA5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4" b="13747"/>
          <a:stretch>
            <a:fillRect/>
          </a:stretch>
        </p:blipFill>
        <p:spPr bwMode="auto">
          <a:xfrm>
            <a:off x="6211888" y="3209925"/>
            <a:ext cx="2608262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5" name="Picture 9">
            <a:hlinkClick r:id="rId8" action="ppaction://hlinkfile"/>
            <a:extLst>
              <a:ext uri="{FF2B5EF4-FFF2-40B4-BE49-F238E27FC236}">
                <a16:creationId xmlns:a16="http://schemas.microsoft.com/office/drawing/2014/main" id="{D972BA03-A207-4BD2-BD6E-2B63DC90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4697413"/>
            <a:ext cx="2576512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1">
            <a:extLst>
              <a:ext uri="{FF2B5EF4-FFF2-40B4-BE49-F238E27FC236}">
                <a16:creationId xmlns:a16="http://schemas.microsoft.com/office/drawing/2014/main" id="{F77ACB7E-6005-4359-B0EC-21EF9217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E860CF-CDD3-42FB-B727-06D1BD53C7FA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E08658B-E3D5-4FCF-9190-D6E3C8CB9D87}"/>
              </a:ext>
            </a:extLst>
          </p:cNvPr>
          <p:cNvSpPr/>
          <p:nvPr/>
        </p:nvSpPr>
        <p:spPr>
          <a:xfrm>
            <a:off x="1547813" y="5551488"/>
            <a:ext cx="626427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9636" name="图片 19" descr="图片66a.png">
            <a:extLst>
              <a:ext uri="{FF2B5EF4-FFF2-40B4-BE49-F238E27FC236}">
                <a16:creationId xmlns:a16="http://schemas.microsoft.com/office/drawing/2014/main" id="{B60B4C66-D5F3-4399-958B-8A00D2209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76250"/>
            <a:ext cx="7820025" cy="57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2">
            <a:extLst>
              <a:ext uri="{FF2B5EF4-FFF2-40B4-BE49-F238E27FC236}">
                <a16:creationId xmlns:a16="http://schemas.microsoft.com/office/drawing/2014/main" id="{9336E6F1-96C5-4E5B-AF98-6CD901C7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408D4B3-0AAF-4156-98BE-B5210A1A47A4}" type="slidenum">
              <a:rPr lang="en-US" altLang="zh-CN" smtClean="0"/>
              <a:pPr/>
              <a:t>69</a:t>
            </a:fld>
            <a:endParaRPr lang="en-US" altLang="zh-CN"/>
          </a:p>
        </p:txBody>
      </p:sp>
      <p:pic>
        <p:nvPicPr>
          <p:cNvPr id="70659" name="图片 4" descr="图片67a.png">
            <a:extLst>
              <a:ext uri="{FF2B5EF4-FFF2-40B4-BE49-F238E27FC236}">
                <a16:creationId xmlns:a16="http://schemas.microsoft.com/office/drawing/2014/main" id="{8A4254BD-E45D-413E-B368-CBF53A459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620713"/>
            <a:ext cx="480218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5" descr="图片67b.png">
            <a:extLst>
              <a:ext uri="{FF2B5EF4-FFF2-40B4-BE49-F238E27FC236}">
                <a16:creationId xmlns:a16="http://schemas.microsoft.com/office/drawing/2014/main" id="{88A07507-77FC-45D5-B88E-BDDCCFD2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14488"/>
            <a:ext cx="8777287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9" name="Picture 33">
            <a:extLst>
              <a:ext uri="{FF2B5EF4-FFF2-40B4-BE49-F238E27FC236}">
                <a16:creationId xmlns:a16="http://schemas.microsoft.com/office/drawing/2014/main" id="{6C4160D5-B79D-46E6-9319-20AC5410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570038"/>
            <a:ext cx="23749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BDA2EE-E0B3-4532-96BF-A289A9FC7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1773238"/>
            <a:ext cx="13239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0A44AE3-8DB4-4C51-9797-1EDFA057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0"/>
          <a:stretch>
            <a:fillRect/>
          </a:stretch>
        </p:blipFill>
        <p:spPr bwMode="auto">
          <a:xfrm>
            <a:off x="2124075" y="2636838"/>
            <a:ext cx="35417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灯片编号占位符 13">
            <a:extLst>
              <a:ext uri="{FF2B5EF4-FFF2-40B4-BE49-F238E27FC236}">
                <a16:creationId xmlns:a16="http://schemas.microsoft.com/office/drawing/2014/main" id="{56E87224-8A12-48DC-8585-F79C8450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EAFBF3-D8BD-4B02-B612-09FDCBE7D5F0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D983D6B-3FFC-4748-B332-BFCAD67B373B}"/>
              </a:ext>
            </a:extLst>
          </p:cNvPr>
          <p:cNvSpPr/>
          <p:nvPr/>
        </p:nvSpPr>
        <p:spPr>
          <a:xfrm>
            <a:off x="1835150" y="2565400"/>
            <a:ext cx="4284663" cy="10826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7B6CB60-CAE3-4324-AEA6-3EDD24A4D527}"/>
              </a:ext>
            </a:extLst>
          </p:cNvPr>
          <p:cNvSpPr/>
          <p:nvPr/>
        </p:nvSpPr>
        <p:spPr>
          <a:xfrm>
            <a:off x="1835150" y="4216400"/>
            <a:ext cx="4286250" cy="1012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9224" name="图片 12">
            <a:extLst>
              <a:ext uri="{FF2B5EF4-FFF2-40B4-BE49-F238E27FC236}">
                <a16:creationId xmlns:a16="http://schemas.microsoft.com/office/drawing/2014/main" id="{CD6C73ED-6BA6-4611-8769-720FB33C7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333375"/>
            <a:ext cx="26384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图片 19">
            <a:extLst>
              <a:ext uri="{FF2B5EF4-FFF2-40B4-BE49-F238E27FC236}">
                <a16:creationId xmlns:a16="http://schemas.microsoft.com/office/drawing/2014/main" id="{004EFCAC-DBEC-4A34-B011-8D844C11A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437063"/>
            <a:ext cx="1395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23">
            <a:extLst>
              <a:ext uri="{FF2B5EF4-FFF2-40B4-BE49-F238E27FC236}">
                <a16:creationId xmlns:a16="http://schemas.microsoft.com/office/drawing/2014/main" id="{6B03A7C1-F051-40ED-A9D4-5F86ED29C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50465" b="-41"/>
          <a:stretch>
            <a:fillRect/>
          </a:stretch>
        </p:blipFill>
        <p:spPr bwMode="auto">
          <a:xfrm>
            <a:off x="2303463" y="5065713"/>
            <a:ext cx="190817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图片 24">
            <a:extLst>
              <a:ext uri="{FF2B5EF4-FFF2-40B4-BE49-F238E27FC236}">
                <a16:creationId xmlns:a16="http://schemas.microsoft.com/office/drawing/2014/main" id="{D1D30C12-3B8C-43C1-B74C-4F4AC49E9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949950"/>
            <a:ext cx="8534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9" descr="图5">
            <a:extLst>
              <a:ext uri="{FF2B5EF4-FFF2-40B4-BE49-F238E27FC236}">
                <a16:creationId xmlns:a16="http://schemas.microsoft.com/office/drawing/2014/main" id="{4A3AF4EC-78E6-49E6-A4E4-15DFA2E9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" b="12920"/>
          <a:stretch>
            <a:fillRect/>
          </a:stretch>
        </p:blipFill>
        <p:spPr bwMode="auto">
          <a:xfrm>
            <a:off x="6254750" y="2132013"/>
            <a:ext cx="28543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C4D6701F-06D4-4239-99FD-55A6A83772BA}"/>
              </a:ext>
            </a:extLst>
          </p:cNvPr>
          <p:cNvSpPr/>
          <p:nvPr/>
        </p:nvSpPr>
        <p:spPr>
          <a:xfrm>
            <a:off x="7431088" y="2389188"/>
            <a:ext cx="176212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" name="组合 3">
            <a:extLst>
              <a:ext uri="{FF2B5EF4-FFF2-40B4-BE49-F238E27FC236}">
                <a16:creationId xmlns:a16="http://schemas.microsoft.com/office/drawing/2014/main" id="{038FD2FB-F79F-409D-AA35-E6EEBD266004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836613"/>
            <a:ext cx="3979863" cy="804862"/>
            <a:chOff x="-2869" y="1031226"/>
            <a:chExt cx="3980350" cy="804742"/>
          </a:xfrm>
        </p:grpSpPr>
        <p:pic>
          <p:nvPicPr>
            <p:cNvPr id="9247" name="图片 1">
              <a:extLst>
                <a:ext uri="{FF2B5EF4-FFF2-40B4-BE49-F238E27FC236}">
                  <a16:creationId xmlns:a16="http://schemas.microsoft.com/office/drawing/2014/main" id="{79C844E1-3EC1-4C7A-A30E-8755F724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727" y="1031226"/>
              <a:ext cx="1310754" cy="80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8" name="图片 2">
              <a:extLst>
                <a:ext uri="{FF2B5EF4-FFF2-40B4-BE49-F238E27FC236}">
                  <a16:creationId xmlns:a16="http://schemas.microsoft.com/office/drawing/2014/main" id="{747FC244-86CC-4395-A9E8-096C575C9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69" y="1035050"/>
              <a:ext cx="2950720" cy="749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AA98748-B7D3-4792-AC68-8EF756EA4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1649413"/>
            <a:ext cx="3944938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BAE3A4-9870-4311-A526-07473DEA6A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773238"/>
            <a:ext cx="3048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3733D1-7F1A-4A51-AE5E-640EDCBB90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4368800"/>
            <a:ext cx="17081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B89A60-12D1-410D-8A94-151528A091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86263"/>
            <a:ext cx="140335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282E5AA-7734-4DBD-B1EF-38CD7D75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5"/>
          <a:stretch>
            <a:fillRect/>
          </a:stretch>
        </p:blipFill>
        <p:spPr bwMode="auto">
          <a:xfrm>
            <a:off x="2124075" y="3641725"/>
            <a:ext cx="2036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62C1FA9-077A-4C56-A81A-4ADC694AB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" r="57378" b="-633"/>
          <a:stretch>
            <a:fillRect/>
          </a:stretch>
        </p:blipFill>
        <p:spPr bwMode="auto">
          <a:xfrm>
            <a:off x="250825" y="3644900"/>
            <a:ext cx="16891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24C6134-E191-4647-A1D4-F99EC5E9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70468" b="2145"/>
          <a:stretch>
            <a:fillRect/>
          </a:stretch>
        </p:blipFill>
        <p:spPr bwMode="auto">
          <a:xfrm>
            <a:off x="209550" y="2670175"/>
            <a:ext cx="16256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C7C574C-4C42-4BD6-B91C-43E08BA0F8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5145088"/>
            <a:ext cx="20605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9222">
            <a:extLst>
              <a:ext uri="{FF2B5EF4-FFF2-40B4-BE49-F238E27FC236}">
                <a16:creationId xmlns:a16="http://schemas.microsoft.com/office/drawing/2014/main" id="{6A1721A6-9362-4737-9AF6-6241DB2FBE21}"/>
              </a:ext>
            </a:extLst>
          </p:cNvPr>
          <p:cNvGrpSpPr>
            <a:grpSpLocks/>
          </p:cNvGrpSpPr>
          <p:nvPr/>
        </p:nvGrpSpPr>
        <p:grpSpPr bwMode="auto">
          <a:xfrm>
            <a:off x="5329238" y="2082800"/>
            <a:ext cx="2139950" cy="509588"/>
            <a:chOff x="5328683" y="2082875"/>
            <a:chExt cx="2140706" cy="509795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71AA8A1-5A75-4645-8611-25C9CCACE4EE}"/>
                </a:ext>
              </a:extLst>
            </p:cNvPr>
            <p:cNvCxnSpPr/>
            <p:nvPr/>
          </p:nvCxnSpPr>
          <p:spPr>
            <a:xfrm>
              <a:off x="6030606" y="2573612"/>
              <a:ext cx="1438783" cy="19058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7B38A38-BE08-488E-A6A7-63CAAB6846EF}"/>
                </a:ext>
              </a:extLst>
            </p:cNvPr>
            <p:cNvCxnSpPr/>
            <p:nvPr/>
          </p:nvCxnSpPr>
          <p:spPr bwMode="auto">
            <a:xfrm flipV="1">
              <a:off x="5832098" y="2105109"/>
              <a:ext cx="360490" cy="317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AB3491A-3048-4AE3-AB63-33487A006C80}"/>
                </a:ext>
              </a:extLst>
            </p:cNvPr>
            <p:cNvCxnSpPr/>
            <p:nvPr/>
          </p:nvCxnSpPr>
          <p:spPr>
            <a:xfrm>
              <a:off x="5565304" y="2392564"/>
              <a:ext cx="0" cy="17310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38EF20E-7275-4A8B-AB09-B0AA215F520E}"/>
                </a:ext>
              </a:extLst>
            </p:cNvPr>
            <p:cNvCxnSpPr/>
            <p:nvPr/>
          </p:nvCxnSpPr>
          <p:spPr>
            <a:xfrm>
              <a:off x="6011549" y="2082875"/>
              <a:ext cx="19057" cy="50979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95C42DE-E249-4A58-9BB7-96F0209E2830}"/>
                </a:ext>
              </a:extLst>
            </p:cNvPr>
            <p:cNvCxnSpPr/>
            <p:nvPr/>
          </p:nvCxnSpPr>
          <p:spPr>
            <a:xfrm flipH="1">
              <a:off x="5565304" y="2573612"/>
              <a:ext cx="50341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20821ACD-D3FC-43EE-944C-A27F178E9AB6}"/>
                </a:ext>
              </a:extLst>
            </p:cNvPr>
            <p:cNvCxnSpPr/>
            <p:nvPr/>
          </p:nvCxnSpPr>
          <p:spPr bwMode="auto">
            <a:xfrm>
              <a:off x="5328683" y="2390975"/>
              <a:ext cx="279499" cy="158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BC2377AF-B81F-4F06-8A79-CCFB2E413B09}"/>
              </a:ext>
            </a:extLst>
          </p:cNvPr>
          <p:cNvSpPr/>
          <p:nvPr/>
        </p:nvSpPr>
        <p:spPr>
          <a:xfrm>
            <a:off x="5857875" y="1712913"/>
            <a:ext cx="334963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38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2">
            <a:extLst>
              <a:ext uri="{FF2B5EF4-FFF2-40B4-BE49-F238E27FC236}">
                <a16:creationId xmlns:a16="http://schemas.microsoft.com/office/drawing/2014/main" id="{5129173D-0FAF-48C9-A2BB-EDA014DC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6D2A3F-F809-439F-8B27-95F90C11FC5D}" type="slidenum">
              <a:rPr lang="en-US" altLang="zh-CN" smtClean="0"/>
              <a:pPr/>
              <a:t>70</a:t>
            </a:fld>
            <a:endParaRPr lang="en-US" altLang="zh-CN"/>
          </a:p>
        </p:txBody>
      </p:sp>
      <p:pic>
        <p:nvPicPr>
          <p:cNvPr id="71683" name="图片 3" descr="图片68.png">
            <a:extLst>
              <a:ext uri="{FF2B5EF4-FFF2-40B4-BE49-F238E27FC236}">
                <a16:creationId xmlns:a16="http://schemas.microsoft.com/office/drawing/2014/main" id="{E5378FBA-95E8-4499-8FD0-C80971EF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49275"/>
            <a:ext cx="8423275" cy="633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003454E2-4B22-4C54-AE3A-BA725ACA1C0B}"/>
              </a:ext>
            </a:extLst>
          </p:cNvPr>
          <p:cNvSpPr/>
          <p:nvPr/>
        </p:nvSpPr>
        <p:spPr>
          <a:xfrm>
            <a:off x="4908550" y="3262313"/>
            <a:ext cx="2759075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43" name="灯片编号占位符 1">
            <a:extLst>
              <a:ext uri="{FF2B5EF4-FFF2-40B4-BE49-F238E27FC236}">
                <a16:creationId xmlns:a16="http://schemas.microsoft.com/office/drawing/2014/main" id="{16E72EDD-C335-424E-B979-F1274540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E0C1E9-0B1E-4424-955A-27A081E14F59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43DC3-4E58-420D-B822-6FBB7E34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989138"/>
            <a:ext cx="6810375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30E482-BF17-4FDF-A543-B75CCC4A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549275"/>
            <a:ext cx="41878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5E3FA98B-25F8-476E-B712-BDF9C88E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7" name="Rectangle 6">
            <a:extLst>
              <a:ext uri="{FF2B5EF4-FFF2-40B4-BE49-F238E27FC236}">
                <a16:creationId xmlns:a16="http://schemas.microsoft.com/office/drawing/2014/main" id="{B27D73E0-1687-4997-ADA2-C9B5311F7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A8D02046-DDCC-4F7B-8460-235F031A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1DB8E8-86EB-4B7A-A3DC-F7F191F614EE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983A9-CDC6-4379-BAE9-41FCDE75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333375"/>
            <a:ext cx="26336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3FA311-6E3C-4B33-AC9B-9844BD9C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824230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9BF13C-22D1-44FB-B995-D6933200A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81338"/>
            <a:ext cx="2700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5B7659-6168-454A-BD91-2C55F3092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5221288"/>
            <a:ext cx="4492625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753" name="Picture 9" descr="图5">
            <a:extLst>
              <a:ext uri="{FF2B5EF4-FFF2-40B4-BE49-F238E27FC236}">
                <a16:creationId xmlns:a16="http://schemas.microsoft.com/office/drawing/2014/main" id="{CDD78941-7DCC-4561-89C7-EEDB6A90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8" b="14619"/>
          <a:stretch>
            <a:fillRect/>
          </a:stretch>
        </p:blipFill>
        <p:spPr bwMode="auto">
          <a:xfrm>
            <a:off x="6203950" y="3692525"/>
            <a:ext cx="26162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hlinkClick r:id="rId7" action="ppaction://hlinkfile"/>
            <a:extLst>
              <a:ext uri="{FF2B5EF4-FFF2-40B4-BE49-F238E27FC236}">
                <a16:creationId xmlns:a16="http://schemas.microsoft.com/office/drawing/2014/main" id="{552CA3AD-DCEE-48AD-8BEC-13BD73B3DD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5516563"/>
            <a:ext cx="27257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C0CA4-1700-4F59-B07B-CD737F96D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33475"/>
            <a:ext cx="2133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26CC9F-3EF6-405E-8FF9-98BA987B5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064000"/>
            <a:ext cx="1590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D7DEFD-78DB-43F0-819E-788F312BC4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973513"/>
            <a:ext cx="26447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4">
            <a:extLst>
              <a:ext uri="{FF2B5EF4-FFF2-40B4-BE49-F238E27FC236}">
                <a16:creationId xmlns:a16="http://schemas.microsoft.com/office/drawing/2014/main" id="{A021A242-07BF-45E8-A6DC-B672D0FA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51088"/>
            <a:ext cx="2386013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75FB6E4-A868-4D82-A05B-93EB807022AB}"/>
              </a:ext>
            </a:extLst>
          </p:cNvPr>
          <p:cNvCxnSpPr/>
          <p:nvPr/>
        </p:nvCxnSpPr>
        <p:spPr>
          <a:xfrm>
            <a:off x="7512050" y="2725738"/>
            <a:ext cx="0" cy="54610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9" name="Picture 15">
            <a:extLst>
              <a:ext uri="{FF2B5EF4-FFF2-40B4-BE49-F238E27FC236}">
                <a16:creationId xmlns:a16="http://schemas.microsoft.com/office/drawing/2014/main" id="{67EE7811-E09A-4E32-93CE-3A52C431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2736850"/>
            <a:ext cx="149225" cy="280988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>
            <a:extLst>
              <a:ext uri="{FF2B5EF4-FFF2-40B4-BE49-F238E27FC236}">
                <a16:creationId xmlns:a16="http://schemas.microsoft.com/office/drawing/2014/main" id="{15C7240D-B686-4FF2-AFB8-D4812A74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330575"/>
            <a:ext cx="2317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A26860ED-FB3F-4427-87FB-33734E24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192213"/>
            <a:ext cx="2352675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2" name="Picture 18">
            <a:extLst>
              <a:ext uri="{FF2B5EF4-FFF2-40B4-BE49-F238E27FC236}">
                <a16:creationId xmlns:a16="http://schemas.microsoft.com/office/drawing/2014/main" id="{2E14B243-B215-4354-A5BA-8D65F3F1E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1149350"/>
            <a:ext cx="1252538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149561AA-3319-45CB-A229-4602D0F8A16E}"/>
              </a:ext>
            </a:extLst>
          </p:cNvPr>
          <p:cNvSpPr/>
          <p:nvPr/>
        </p:nvSpPr>
        <p:spPr>
          <a:xfrm>
            <a:off x="6711950" y="3228975"/>
            <a:ext cx="103188" cy="136525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48C3A86-898B-486D-A18D-054C0C57DB81}"/>
              </a:ext>
            </a:extLst>
          </p:cNvPr>
          <p:cNvSpPr/>
          <p:nvPr/>
        </p:nvSpPr>
        <p:spPr>
          <a:xfrm>
            <a:off x="7335838" y="3789363"/>
            <a:ext cx="347662" cy="665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3033BB0-D466-44C8-9FD3-2486DF7BCE63}"/>
              </a:ext>
            </a:extLst>
          </p:cNvPr>
          <p:cNvCxnSpPr/>
          <p:nvPr/>
        </p:nvCxnSpPr>
        <p:spPr>
          <a:xfrm>
            <a:off x="6953250" y="3578225"/>
            <a:ext cx="382588" cy="395288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8885E-6 L 0.08334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7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3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3333FF"/>
      </a:hlink>
      <a:folHlink>
        <a:srgbClr val="CC33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33FF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11623</TotalTime>
  <Words>94</Words>
  <Application>Microsoft Office PowerPoint</Application>
  <PresentationFormat>全屏显示(4:3)</PresentationFormat>
  <Paragraphs>104</Paragraphs>
  <Slides>70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Arial</vt:lpstr>
      <vt:lpstr>宋体</vt:lpstr>
      <vt:lpstr>Calibri</vt:lpstr>
      <vt:lpstr>华文行楷</vt:lpstr>
      <vt:lpstr>Times New Roman</vt:lpstr>
      <vt:lpstr>黑体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hzzhang</dc:creator>
  <cp:lastModifiedBy>张伯望</cp:lastModifiedBy>
  <cp:revision>1051</cp:revision>
  <dcterms:created xsi:type="dcterms:W3CDTF">2004-02-08T01:22:10Z</dcterms:created>
  <dcterms:modified xsi:type="dcterms:W3CDTF">2017-09-07T11:31:28Z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00080058620000000000010262a00207f7000400038000</vt:lpwstr>
  </property>
</Properties>
</file>